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lear Sans Regular" charset="1" panose="020B0503030202020304"/>
      <p:regular r:id="rId10"/>
    </p:embeddedFont>
    <p:embeddedFont>
      <p:font typeface="Clear Sans Regular Bold" charset="1" panose="020B0603030202020304"/>
      <p:regular r:id="rId11"/>
    </p:embeddedFont>
    <p:embeddedFont>
      <p:font typeface="Clear Sans Regular Italics" charset="1" panose="020B0503030202090304"/>
      <p:regular r:id="rId12"/>
    </p:embeddedFont>
    <p:embeddedFont>
      <p:font typeface="Clear Sans Regular Bold Italics" charset="1" panose="020B0603030202090304"/>
      <p:regular r:id="rId13"/>
    </p:embeddedFont>
    <p:embeddedFont>
      <p:font typeface="Baloo" charset="1" panose="030809020403020202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67084"/>
            <a:ext cx="15555091" cy="4119226"/>
            <a:chOff x="0" y="0"/>
            <a:chExt cx="20740121" cy="549230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72739"/>
              <a:ext cx="20740121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400"/>
                </a:lnSpc>
              </a:pPr>
              <a:r>
                <a:rPr lang="en-US" sz="12000">
                  <a:solidFill>
                    <a:srgbClr val="FFFAEF"/>
                  </a:solidFill>
                  <a:latin typeface="Baloo"/>
                </a:rPr>
                <a:t>Final report – DWB301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595964"/>
              <a:ext cx="20740121" cy="902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FFFAEF"/>
                  </a:solidFill>
                  <a:latin typeface="Clear Sans Regular"/>
                </a:rPr>
                <a:t>Thuyết trình bởi Nhóm 4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69779"/>
              <a:ext cx="20740121" cy="72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AEF"/>
                  </a:solidFill>
                  <a:latin typeface="Clear Sans Regular"/>
                </a:rPr>
                <a:t>Trường Đại Học FPT Đà Nẵng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367402" cy="346352"/>
            <a:chOff x="0" y="0"/>
            <a:chExt cx="489869" cy="461803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0">
              <a:off x="0" y="205275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0">
              <a:off x="0" y="410931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6356600" y="9076225"/>
            <a:ext cx="902700" cy="182075"/>
            <a:chOff x="0" y="0"/>
            <a:chExt cx="2128209" cy="429260"/>
          </a:xfrm>
        </p:grpSpPr>
        <p:sp>
          <p:nvSpPr>
            <p:cNvPr name="Freeform 11" id="11"/>
            <p:cNvSpPr/>
            <p:nvPr/>
          </p:nvSpPr>
          <p:spPr>
            <a:xfrm>
              <a:off x="0" y="-5080"/>
              <a:ext cx="2128209" cy="434340"/>
            </a:xfrm>
            <a:custGeom>
              <a:avLst/>
              <a:gdLst/>
              <a:ahLst/>
              <a:cxnLst/>
              <a:rect r="r" b="b" t="t" l="l"/>
              <a:pathLst>
                <a:path h="434340" w="2128209">
                  <a:moveTo>
                    <a:pt x="2110429" y="187960"/>
                  </a:moveTo>
                  <a:lnTo>
                    <a:pt x="1848809" y="11430"/>
                  </a:lnTo>
                  <a:cubicBezTo>
                    <a:pt x="1831029" y="0"/>
                    <a:pt x="1808169" y="3810"/>
                    <a:pt x="1795469" y="21590"/>
                  </a:cubicBezTo>
                  <a:cubicBezTo>
                    <a:pt x="1784039" y="39370"/>
                    <a:pt x="1787849" y="62230"/>
                    <a:pt x="1805629" y="74930"/>
                  </a:cubicBezTo>
                  <a:lnTo>
                    <a:pt x="196437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379" y="257810"/>
                  </a:lnTo>
                  <a:lnTo>
                    <a:pt x="1805629" y="364490"/>
                  </a:lnTo>
                  <a:cubicBezTo>
                    <a:pt x="1787849" y="375920"/>
                    <a:pt x="1784039" y="400050"/>
                    <a:pt x="1795469" y="417830"/>
                  </a:cubicBezTo>
                  <a:cubicBezTo>
                    <a:pt x="1803089" y="429260"/>
                    <a:pt x="1814519" y="434340"/>
                    <a:pt x="1827219" y="434340"/>
                  </a:cubicBezTo>
                  <a:cubicBezTo>
                    <a:pt x="1834839" y="434340"/>
                    <a:pt x="1842459" y="431800"/>
                    <a:pt x="1848809" y="427990"/>
                  </a:cubicBezTo>
                  <a:lnTo>
                    <a:pt x="2111699" y="251460"/>
                  </a:lnTo>
                  <a:cubicBezTo>
                    <a:pt x="2121859" y="243840"/>
                    <a:pt x="2128209" y="232410"/>
                    <a:pt x="2128209" y="219710"/>
                  </a:cubicBezTo>
                  <a:cubicBezTo>
                    <a:pt x="2128209" y="207010"/>
                    <a:pt x="2121859" y="195580"/>
                    <a:pt x="2110429" y="187960"/>
                  </a:cubicBezTo>
                  <a:close/>
                </a:path>
              </a:pathLst>
            </a:custGeom>
            <a:solidFill>
              <a:srgbClr val="FFFAEF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11681" r="0" b="0"/>
          <a:stretch>
            <a:fillRect/>
          </a:stretch>
        </p:blipFill>
        <p:spPr>
          <a:xfrm flipH="false" flipV="false" rot="0">
            <a:off x="6903004" y="1891160"/>
            <a:ext cx="3806483" cy="11288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6060">
            <a:off x="12219516" y="-1981356"/>
            <a:ext cx="8338090" cy="72541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517077" y="2335568"/>
            <a:ext cx="7253846" cy="755672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28700"/>
            <a:ext cx="10172854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2.2 ETL to Star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0172854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3.1 OLAP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6060">
            <a:off x="12219516" y="-1981356"/>
            <a:ext cx="8338090" cy="725413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085020"/>
            <a:ext cx="3498056" cy="2875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8430" indent="-489215" lvl="1">
              <a:lnSpc>
                <a:spcPts val="6344"/>
              </a:lnSpc>
              <a:buFont typeface="Arial"/>
              <a:buChar char="•"/>
            </a:pPr>
            <a:r>
              <a:rPr lang="en-US" sz="4531">
                <a:solidFill>
                  <a:srgbClr val="000000"/>
                </a:solidFill>
                <a:latin typeface="Clear Sans Regular"/>
              </a:rPr>
              <a:t> Category</a:t>
            </a:r>
          </a:p>
          <a:p>
            <a:pPr algn="ctr" marL="978430" indent="-489215" lvl="1">
              <a:lnSpc>
                <a:spcPts val="10287"/>
              </a:lnSpc>
              <a:buFont typeface="Arial"/>
              <a:buChar char="•"/>
            </a:pPr>
            <a:r>
              <a:rPr lang="en-US" sz="4531">
                <a:solidFill>
                  <a:srgbClr val="000000"/>
                </a:solidFill>
                <a:latin typeface="Clear Sans Regular"/>
              </a:rPr>
              <a:t>Store</a:t>
            </a:r>
          </a:p>
          <a:p>
            <a:pPr algn="ctr" marL="978430" indent="-489215" lvl="1">
              <a:lnSpc>
                <a:spcPts val="6344"/>
              </a:lnSpc>
              <a:buFont typeface="Arial"/>
              <a:buChar char="•"/>
            </a:pPr>
            <a:r>
              <a:rPr lang="en-US" sz="4531">
                <a:solidFill>
                  <a:srgbClr val="000000"/>
                </a:solidFill>
                <a:latin typeface="Clear Sans Regular"/>
              </a:rPr>
              <a:t>Brand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6060">
            <a:off x="12219516" y="-1981356"/>
            <a:ext cx="8338090" cy="72541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420585" y="2626809"/>
            <a:ext cx="8180952" cy="697423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998" y="1028700"/>
            <a:ext cx="10172854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3.2 Pivot table and chart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998" y="3840036"/>
            <a:ext cx="3498056" cy="2875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8430" indent="-489215" lvl="1">
              <a:lnSpc>
                <a:spcPts val="6344"/>
              </a:lnSpc>
              <a:buFont typeface="Arial"/>
              <a:buChar char="•"/>
            </a:pPr>
            <a:r>
              <a:rPr lang="en-US" sz="4531">
                <a:solidFill>
                  <a:srgbClr val="000000"/>
                </a:solidFill>
                <a:latin typeface="Clear Sans Regular"/>
              </a:rPr>
              <a:t> Category</a:t>
            </a:r>
          </a:p>
          <a:p>
            <a:pPr algn="ctr">
              <a:lnSpc>
                <a:spcPts val="10287"/>
              </a:lnSpc>
            </a:pPr>
          </a:p>
          <a:p>
            <a:pPr algn="ctr">
              <a:lnSpc>
                <a:spcPts val="6344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6060">
            <a:off x="12219516" y="-1981356"/>
            <a:ext cx="8338090" cy="72541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115425" y="2587407"/>
            <a:ext cx="8909684" cy="705304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998" y="1028700"/>
            <a:ext cx="10172854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3.2 Pivot table and chart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13210" y="3840036"/>
            <a:ext cx="2529632" cy="1570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8430" indent="-489215" lvl="1">
              <a:lnSpc>
                <a:spcPts val="6344"/>
              </a:lnSpc>
              <a:buFont typeface="Arial"/>
              <a:buChar char="•"/>
            </a:pPr>
            <a:r>
              <a:rPr lang="en-US" sz="4531">
                <a:solidFill>
                  <a:srgbClr val="000000"/>
                </a:solidFill>
                <a:latin typeface="Clear Sans Regular"/>
              </a:rPr>
              <a:t>Brand</a:t>
            </a:r>
          </a:p>
          <a:p>
            <a:pPr algn="ctr">
              <a:lnSpc>
                <a:spcPts val="6344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6060">
            <a:off x="12219516" y="-1981356"/>
            <a:ext cx="8338090" cy="72541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125332" y="2629929"/>
            <a:ext cx="10153040" cy="696799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998" y="1028700"/>
            <a:ext cx="10172854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3.2 Pivot table and chart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5540" y="3840036"/>
            <a:ext cx="2384971" cy="1570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8430" indent="-489215" lvl="1">
              <a:lnSpc>
                <a:spcPts val="6344"/>
              </a:lnSpc>
              <a:buFont typeface="Arial"/>
              <a:buChar char="•"/>
            </a:pPr>
            <a:r>
              <a:rPr lang="en-US" sz="4531">
                <a:solidFill>
                  <a:srgbClr val="000000"/>
                </a:solidFill>
                <a:latin typeface="Clear Sans Regular"/>
              </a:rPr>
              <a:t>Store</a:t>
            </a:r>
          </a:p>
          <a:p>
            <a:pPr algn="ctr">
              <a:lnSpc>
                <a:spcPts val="6344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21807" y="4060287"/>
            <a:ext cx="9444385" cy="2166426"/>
            <a:chOff x="0" y="0"/>
            <a:chExt cx="12592514" cy="288856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4233"/>
              <a:ext cx="12592514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Baloo"/>
                </a:rPr>
                <a:t>Xin cảm ơn!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191127"/>
              <a:ext cx="12592514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2"/>
                </a:lnSpc>
              </a:pPr>
              <a:r>
                <a:rPr lang="en-US" sz="3125">
                  <a:solidFill>
                    <a:srgbClr val="000000"/>
                  </a:solidFill>
                  <a:latin typeface="Clear Sans Regular"/>
                </a:rPr>
                <a:t>Các bạn có bất kỳ câu hỏi nào cho chúng tôi không?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38925" y="4188045"/>
            <a:ext cx="11810151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0"/>
              </a:lnSpc>
            </a:pPr>
            <a:r>
              <a:rPr lang="en-US" sz="7575">
                <a:solidFill>
                  <a:srgbClr val="000000"/>
                </a:solidFill>
                <a:latin typeface="Baloo"/>
              </a:rPr>
              <a:t>Xin chào, các bạn cùng lớp!</a:t>
            </a:r>
          </a:p>
          <a:p>
            <a:pPr algn="ctr">
              <a:lnSpc>
                <a:spcPts val="9090"/>
              </a:lnSpc>
            </a:pPr>
            <a:r>
              <a:rPr lang="en-US" sz="7575">
                <a:solidFill>
                  <a:srgbClr val="000000"/>
                </a:solidFill>
                <a:latin typeface="Baloo"/>
              </a:rPr>
              <a:t>Chúng tôi là Nhóm 4!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873312">
            <a:off x="7975567" y="3019784"/>
            <a:ext cx="11748976" cy="1157808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47804" y="3730517"/>
            <a:ext cx="17992391" cy="4787283"/>
            <a:chOff x="0" y="0"/>
            <a:chExt cx="23989855" cy="6383044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4582856" cy="4476783"/>
              <a:chOff x="0" y="0"/>
              <a:chExt cx="4828540" cy="471678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-7620"/>
                <a:ext cx="4833620" cy="4726940"/>
              </a:xfrm>
              <a:custGeom>
                <a:avLst/>
                <a:gdLst/>
                <a:ahLst/>
                <a:cxnLst/>
                <a:rect r="r" b="b" t="t" l="l"/>
                <a:pathLst>
                  <a:path h="4726940" w="4833620">
                    <a:moveTo>
                      <a:pt x="3416300" y="4662170"/>
                    </a:moveTo>
                    <a:cubicBezTo>
                      <a:pt x="3388360" y="4669790"/>
                      <a:pt x="3366770" y="4679950"/>
                      <a:pt x="3345180" y="4682490"/>
                    </a:cubicBezTo>
                    <a:cubicBezTo>
                      <a:pt x="3223260" y="4692650"/>
                      <a:pt x="3102610" y="4702810"/>
                      <a:pt x="2980690" y="4711700"/>
                    </a:cubicBezTo>
                    <a:cubicBezTo>
                      <a:pt x="2918460" y="4715510"/>
                      <a:pt x="2856230" y="4719320"/>
                      <a:pt x="2794000" y="4720590"/>
                    </a:cubicBezTo>
                    <a:cubicBezTo>
                      <a:pt x="2726690" y="4723130"/>
                      <a:pt x="2659380" y="4726940"/>
                      <a:pt x="2593340" y="4724400"/>
                    </a:cubicBezTo>
                    <a:cubicBezTo>
                      <a:pt x="2529840" y="4723130"/>
                      <a:pt x="2466340" y="4719320"/>
                      <a:pt x="2405380" y="4707890"/>
                    </a:cubicBezTo>
                    <a:cubicBezTo>
                      <a:pt x="2326640" y="4693920"/>
                      <a:pt x="2246630" y="4693920"/>
                      <a:pt x="2169160" y="4681220"/>
                    </a:cubicBezTo>
                    <a:cubicBezTo>
                      <a:pt x="1967230" y="4648200"/>
                      <a:pt x="1761490" y="4657090"/>
                      <a:pt x="1558290" y="4643120"/>
                    </a:cubicBezTo>
                    <a:cubicBezTo>
                      <a:pt x="1443990" y="4635500"/>
                      <a:pt x="1329690" y="4617720"/>
                      <a:pt x="1215390" y="4602480"/>
                    </a:cubicBezTo>
                    <a:cubicBezTo>
                      <a:pt x="1085850" y="4585970"/>
                      <a:pt x="956310" y="4566920"/>
                      <a:pt x="825500" y="4549140"/>
                    </a:cubicBezTo>
                    <a:cubicBezTo>
                      <a:pt x="730250" y="4536440"/>
                      <a:pt x="633730" y="4523740"/>
                      <a:pt x="538480" y="4511040"/>
                    </a:cubicBezTo>
                    <a:cubicBezTo>
                      <a:pt x="535940" y="4511040"/>
                      <a:pt x="533400" y="4509770"/>
                      <a:pt x="530860" y="4509770"/>
                    </a:cubicBezTo>
                    <a:cubicBezTo>
                      <a:pt x="450850" y="4475479"/>
                      <a:pt x="365760" y="4448810"/>
                      <a:pt x="292100" y="4404360"/>
                    </a:cubicBezTo>
                    <a:cubicBezTo>
                      <a:pt x="167640" y="4328160"/>
                      <a:pt x="114300" y="4206240"/>
                      <a:pt x="109220" y="4062730"/>
                    </a:cubicBezTo>
                    <a:cubicBezTo>
                      <a:pt x="107950" y="4013200"/>
                      <a:pt x="101600" y="3964940"/>
                      <a:pt x="101600" y="3915410"/>
                    </a:cubicBezTo>
                    <a:cubicBezTo>
                      <a:pt x="102870" y="3846830"/>
                      <a:pt x="107950" y="3779520"/>
                      <a:pt x="111760" y="3712210"/>
                    </a:cubicBezTo>
                    <a:cubicBezTo>
                      <a:pt x="121920" y="3511550"/>
                      <a:pt x="127000" y="3310890"/>
                      <a:pt x="111760" y="3110230"/>
                    </a:cubicBezTo>
                    <a:cubicBezTo>
                      <a:pt x="97790" y="2929890"/>
                      <a:pt x="85090" y="2750820"/>
                      <a:pt x="71120" y="2570480"/>
                    </a:cubicBezTo>
                    <a:cubicBezTo>
                      <a:pt x="62230" y="2454910"/>
                      <a:pt x="50800" y="2340610"/>
                      <a:pt x="43180" y="2225040"/>
                    </a:cubicBezTo>
                    <a:cubicBezTo>
                      <a:pt x="38100" y="2148840"/>
                      <a:pt x="39370" y="2071370"/>
                      <a:pt x="34290" y="1995170"/>
                    </a:cubicBezTo>
                    <a:cubicBezTo>
                      <a:pt x="31750" y="1951990"/>
                      <a:pt x="17780" y="1910080"/>
                      <a:pt x="16510" y="1866900"/>
                    </a:cubicBezTo>
                    <a:cubicBezTo>
                      <a:pt x="11430" y="1762760"/>
                      <a:pt x="10160" y="1657350"/>
                      <a:pt x="7620" y="1551940"/>
                    </a:cubicBezTo>
                    <a:cubicBezTo>
                      <a:pt x="6350" y="1511300"/>
                      <a:pt x="0" y="1470660"/>
                      <a:pt x="1270" y="1430020"/>
                    </a:cubicBezTo>
                    <a:cubicBezTo>
                      <a:pt x="2540" y="1366520"/>
                      <a:pt x="10160" y="1303020"/>
                      <a:pt x="11430" y="1239520"/>
                    </a:cubicBezTo>
                    <a:cubicBezTo>
                      <a:pt x="12700" y="1165860"/>
                      <a:pt x="5080" y="1092200"/>
                      <a:pt x="7620" y="1019810"/>
                    </a:cubicBezTo>
                    <a:cubicBezTo>
                      <a:pt x="7620" y="949960"/>
                      <a:pt x="16510" y="881380"/>
                      <a:pt x="25400" y="811530"/>
                    </a:cubicBezTo>
                    <a:cubicBezTo>
                      <a:pt x="27940" y="787400"/>
                      <a:pt x="45720" y="765810"/>
                      <a:pt x="50800" y="741680"/>
                    </a:cubicBezTo>
                    <a:cubicBezTo>
                      <a:pt x="72390" y="622300"/>
                      <a:pt x="95250" y="502920"/>
                      <a:pt x="151130" y="392430"/>
                    </a:cubicBezTo>
                    <a:cubicBezTo>
                      <a:pt x="163830" y="368300"/>
                      <a:pt x="184150" y="346710"/>
                      <a:pt x="203200" y="327660"/>
                    </a:cubicBezTo>
                    <a:cubicBezTo>
                      <a:pt x="209550" y="321310"/>
                      <a:pt x="224790" y="325120"/>
                      <a:pt x="228600" y="325120"/>
                    </a:cubicBezTo>
                    <a:cubicBezTo>
                      <a:pt x="237490" y="308610"/>
                      <a:pt x="242570" y="292100"/>
                      <a:pt x="252730" y="284480"/>
                    </a:cubicBezTo>
                    <a:cubicBezTo>
                      <a:pt x="307340" y="242570"/>
                      <a:pt x="364490" y="212090"/>
                      <a:pt x="435610" y="204470"/>
                    </a:cubicBezTo>
                    <a:cubicBezTo>
                      <a:pt x="488950" y="198120"/>
                      <a:pt x="541020" y="175260"/>
                      <a:pt x="594360" y="162560"/>
                    </a:cubicBezTo>
                    <a:cubicBezTo>
                      <a:pt x="659130" y="147320"/>
                      <a:pt x="723900" y="129540"/>
                      <a:pt x="791210" y="120650"/>
                    </a:cubicBezTo>
                    <a:cubicBezTo>
                      <a:pt x="852170" y="113030"/>
                      <a:pt x="910590" y="96520"/>
                      <a:pt x="972820" y="91440"/>
                    </a:cubicBezTo>
                    <a:cubicBezTo>
                      <a:pt x="1036320" y="86360"/>
                      <a:pt x="1099820" y="71120"/>
                      <a:pt x="1164590" y="66040"/>
                    </a:cubicBezTo>
                    <a:cubicBezTo>
                      <a:pt x="1339850" y="53340"/>
                      <a:pt x="1516380" y="44450"/>
                      <a:pt x="1691640" y="34290"/>
                    </a:cubicBezTo>
                    <a:cubicBezTo>
                      <a:pt x="1734820" y="31750"/>
                      <a:pt x="1778000" y="34290"/>
                      <a:pt x="1821180" y="35560"/>
                    </a:cubicBezTo>
                    <a:cubicBezTo>
                      <a:pt x="1842770" y="36830"/>
                      <a:pt x="1864360" y="41910"/>
                      <a:pt x="1887220" y="44450"/>
                    </a:cubicBezTo>
                    <a:cubicBezTo>
                      <a:pt x="1897380" y="45720"/>
                      <a:pt x="1907540" y="41910"/>
                      <a:pt x="1917700" y="41910"/>
                    </a:cubicBezTo>
                    <a:cubicBezTo>
                      <a:pt x="1948180" y="41910"/>
                      <a:pt x="1979930" y="41910"/>
                      <a:pt x="2010410" y="40640"/>
                    </a:cubicBezTo>
                    <a:cubicBezTo>
                      <a:pt x="2068830" y="38100"/>
                      <a:pt x="2128520" y="31750"/>
                      <a:pt x="2186940" y="31750"/>
                    </a:cubicBezTo>
                    <a:cubicBezTo>
                      <a:pt x="2244090" y="31750"/>
                      <a:pt x="2301240" y="35560"/>
                      <a:pt x="2358390" y="38100"/>
                    </a:cubicBezTo>
                    <a:lnTo>
                      <a:pt x="2404110" y="38100"/>
                    </a:lnTo>
                    <a:cubicBezTo>
                      <a:pt x="2473960" y="35560"/>
                      <a:pt x="2542540" y="35560"/>
                      <a:pt x="2612390" y="31750"/>
                    </a:cubicBezTo>
                    <a:cubicBezTo>
                      <a:pt x="2679700" y="27940"/>
                      <a:pt x="2745740" y="19050"/>
                      <a:pt x="2813050" y="15240"/>
                    </a:cubicBezTo>
                    <a:cubicBezTo>
                      <a:pt x="2844800" y="12700"/>
                      <a:pt x="2877820" y="12700"/>
                      <a:pt x="2909570" y="19050"/>
                    </a:cubicBezTo>
                    <a:cubicBezTo>
                      <a:pt x="2957830" y="27940"/>
                      <a:pt x="3003550" y="33020"/>
                      <a:pt x="3051810" y="19050"/>
                    </a:cubicBezTo>
                    <a:cubicBezTo>
                      <a:pt x="3069590" y="13970"/>
                      <a:pt x="3092450" y="22860"/>
                      <a:pt x="3112770" y="25400"/>
                    </a:cubicBezTo>
                    <a:cubicBezTo>
                      <a:pt x="3121660" y="26670"/>
                      <a:pt x="3131820" y="29210"/>
                      <a:pt x="3136900" y="25400"/>
                    </a:cubicBezTo>
                    <a:cubicBezTo>
                      <a:pt x="3171190" y="0"/>
                      <a:pt x="3202940" y="6350"/>
                      <a:pt x="3235960" y="27940"/>
                    </a:cubicBezTo>
                    <a:cubicBezTo>
                      <a:pt x="3239770" y="30480"/>
                      <a:pt x="3249930" y="24130"/>
                      <a:pt x="3257550" y="24130"/>
                    </a:cubicBezTo>
                    <a:cubicBezTo>
                      <a:pt x="3288030" y="24130"/>
                      <a:pt x="3318510" y="24130"/>
                      <a:pt x="3350260" y="25400"/>
                    </a:cubicBezTo>
                    <a:cubicBezTo>
                      <a:pt x="3373120" y="26670"/>
                      <a:pt x="3394710" y="34290"/>
                      <a:pt x="3417570" y="36830"/>
                    </a:cubicBezTo>
                    <a:cubicBezTo>
                      <a:pt x="3467100" y="43180"/>
                      <a:pt x="3517900" y="53340"/>
                      <a:pt x="3568700" y="53340"/>
                    </a:cubicBezTo>
                    <a:cubicBezTo>
                      <a:pt x="3663950" y="54610"/>
                      <a:pt x="3759200" y="58420"/>
                      <a:pt x="3853180" y="78740"/>
                    </a:cubicBezTo>
                    <a:cubicBezTo>
                      <a:pt x="3940809" y="97790"/>
                      <a:pt x="4030980" y="97790"/>
                      <a:pt x="4119880" y="113030"/>
                    </a:cubicBezTo>
                    <a:cubicBezTo>
                      <a:pt x="4173220" y="121920"/>
                      <a:pt x="4227830" y="138430"/>
                      <a:pt x="4273550" y="165100"/>
                    </a:cubicBezTo>
                    <a:cubicBezTo>
                      <a:pt x="4323080" y="193040"/>
                      <a:pt x="4361180" y="238760"/>
                      <a:pt x="4405630" y="276860"/>
                    </a:cubicBezTo>
                    <a:cubicBezTo>
                      <a:pt x="4422139" y="290830"/>
                      <a:pt x="4446270" y="300990"/>
                      <a:pt x="4457700" y="318770"/>
                    </a:cubicBezTo>
                    <a:cubicBezTo>
                      <a:pt x="4490720" y="367030"/>
                      <a:pt x="4519930" y="417830"/>
                      <a:pt x="4549140" y="468630"/>
                    </a:cubicBezTo>
                    <a:cubicBezTo>
                      <a:pt x="4570730" y="505460"/>
                      <a:pt x="4592320" y="543560"/>
                      <a:pt x="4608830" y="581660"/>
                    </a:cubicBezTo>
                    <a:cubicBezTo>
                      <a:pt x="4626610" y="626110"/>
                      <a:pt x="4640580" y="671830"/>
                      <a:pt x="4654550" y="718820"/>
                    </a:cubicBezTo>
                    <a:cubicBezTo>
                      <a:pt x="4676140" y="792480"/>
                      <a:pt x="4701540" y="866140"/>
                      <a:pt x="4715510" y="942340"/>
                    </a:cubicBezTo>
                    <a:cubicBezTo>
                      <a:pt x="4735830" y="1049020"/>
                      <a:pt x="4745990" y="1158240"/>
                      <a:pt x="4761230" y="1266190"/>
                    </a:cubicBezTo>
                    <a:cubicBezTo>
                      <a:pt x="4766310" y="1301750"/>
                      <a:pt x="4772660" y="1337310"/>
                      <a:pt x="4775200" y="1372870"/>
                    </a:cubicBezTo>
                    <a:cubicBezTo>
                      <a:pt x="4782820" y="1474470"/>
                      <a:pt x="4787900" y="1574800"/>
                      <a:pt x="4794250" y="1676400"/>
                    </a:cubicBezTo>
                    <a:cubicBezTo>
                      <a:pt x="4803140" y="1802130"/>
                      <a:pt x="4815840" y="1926590"/>
                      <a:pt x="4822190" y="2052320"/>
                    </a:cubicBezTo>
                    <a:cubicBezTo>
                      <a:pt x="4828540" y="2172970"/>
                      <a:pt x="4833620" y="2294890"/>
                      <a:pt x="4831080" y="2416810"/>
                    </a:cubicBezTo>
                    <a:cubicBezTo>
                      <a:pt x="4827270" y="2620010"/>
                      <a:pt x="4817110" y="2821940"/>
                      <a:pt x="4806950" y="3025140"/>
                    </a:cubicBezTo>
                    <a:cubicBezTo>
                      <a:pt x="4800600" y="3150870"/>
                      <a:pt x="4791710" y="3275330"/>
                      <a:pt x="4779010" y="3399790"/>
                    </a:cubicBezTo>
                    <a:cubicBezTo>
                      <a:pt x="4766310" y="3524250"/>
                      <a:pt x="4747260" y="3647440"/>
                      <a:pt x="4733290" y="3771900"/>
                    </a:cubicBezTo>
                    <a:cubicBezTo>
                      <a:pt x="4723130" y="3858260"/>
                      <a:pt x="4720590" y="3944620"/>
                      <a:pt x="4709160" y="4029710"/>
                    </a:cubicBezTo>
                    <a:cubicBezTo>
                      <a:pt x="4699000" y="4107180"/>
                      <a:pt x="4660900" y="4175760"/>
                      <a:pt x="4610100" y="4232910"/>
                    </a:cubicBezTo>
                    <a:cubicBezTo>
                      <a:pt x="4568191" y="4281170"/>
                      <a:pt x="4535170" y="4335780"/>
                      <a:pt x="4491991" y="4382770"/>
                    </a:cubicBezTo>
                    <a:cubicBezTo>
                      <a:pt x="4453891" y="4424679"/>
                      <a:pt x="4411981" y="4466590"/>
                      <a:pt x="4345941" y="4467860"/>
                    </a:cubicBezTo>
                    <a:cubicBezTo>
                      <a:pt x="4330700" y="4467860"/>
                      <a:pt x="4316731" y="4483100"/>
                      <a:pt x="4301491" y="4490720"/>
                    </a:cubicBezTo>
                    <a:cubicBezTo>
                      <a:pt x="4236720" y="4518660"/>
                      <a:pt x="4169411" y="4542790"/>
                      <a:pt x="4105911" y="4573270"/>
                    </a:cubicBezTo>
                    <a:cubicBezTo>
                      <a:pt x="3989070" y="4629150"/>
                      <a:pt x="3863341" y="4638040"/>
                      <a:pt x="3737611" y="4643120"/>
                    </a:cubicBezTo>
                    <a:cubicBezTo>
                      <a:pt x="3689351" y="4645660"/>
                      <a:pt x="3639820" y="4641850"/>
                      <a:pt x="3591561" y="4645660"/>
                    </a:cubicBezTo>
                    <a:cubicBezTo>
                      <a:pt x="3567431" y="4646930"/>
                      <a:pt x="3544570" y="4658360"/>
                      <a:pt x="3521711" y="4663440"/>
                    </a:cubicBezTo>
                    <a:cubicBezTo>
                      <a:pt x="3511551" y="4665980"/>
                      <a:pt x="3501391" y="4664710"/>
                      <a:pt x="3489961" y="4665980"/>
                    </a:cubicBezTo>
                    <a:cubicBezTo>
                      <a:pt x="3474720" y="4667250"/>
                      <a:pt x="3459481" y="4671060"/>
                      <a:pt x="3444241" y="4669790"/>
                    </a:cubicBezTo>
                    <a:cubicBezTo>
                      <a:pt x="3429000" y="4667250"/>
                      <a:pt x="3418841" y="4662170"/>
                      <a:pt x="3416300" y="466217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r="0" t="-1211" b="-1211"/>
                </a:stretch>
              </a:blipFill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4826702" y="0"/>
              <a:ext cx="4582856" cy="4476783"/>
              <a:chOff x="0" y="0"/>
              <a:chExt cx="4828540" cy="471678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-7620"/>
                <a:ext cx="4833620" cy="4726940"/>
              </a:xfrm>
              <a:custGeom>
                <a:avLst/>
                <a:gdLst/>
                <a:ahLst/>
                <a:cxnLst/>
                <a:rect r="r" b="b" t="t" l="l"/>
                <a:pathLst>
                  <a:path h="4726940" w="4833620">
                    <a:moveTo>
                      <a:pt x="3416300" y="4662170"/>
                    </a:moveTo>
                    <a:cubicBezTo>
                      <a:pt x="3388360" y="4669790"/>
                      <a:pt x="3366770" y="4679950"/>
                      <a:pt x="3345180" y="4682490"/>
                    </a:cubicBezTo>
                    <a:cubicBezTo>
                      <a:pt x="3223260" y="4692650"/>
                      <a:pt x="3102610" y="4702810"/>
                      <a:pt x="2980690" y="4711700"/>
                    </a:cubicBezTo>
                    <a:cubicBezTo>
                      <a:pt x="2918460" y="4715510"/>
                      <a:pt x="2856230" y="4719320"/>
                      <a:pt x="2794000" y="4720590"/>
                    </a:cubicBezTo>
                    <a:cubicBezTo>
                      <a:pt x="2726690" y="4723130"/>
                      <a:pt x="2659380" y="4726940"/>
                      <a:pt x="2593340" y="4724400"/>
                    </a:cubicBezTo>
                    <a:cubicBezTo>
                      <a:pt x="2529840" y="4723130"/>
                      <a:pt x="2466340" y="4719320"/>
                      <a:pt x="2405380" y="4707890"/>
                    </a:cubicBezTo>
                    <a:cubicBezTo>
                      <a:pt x="2326640" y="4693920"/>
                      <a:pt x="2246630" y="4693920"/>
                      <a:pt x="2169160" y="4681220"/>
                    </a:cubicBezTo>
                    <a:cubicBezTo>
                      <a:pt x="1967230" y="4648200"/>
                      <a:pt x="1761490" y="4657090"/>
                      <a:pt x="1558290" y="4643120"/>
                    </a:cubicBezTo>
                    <a:cubicBezTo>
                      <a:pt x="1443990" y="4635500"/>
                      <a:pt x="1329690" y="4617720"/>
                      <a:pt x="1215390" y="4602480"/>
                    </a:cubicBezTo>
                    <a:cubicBezTo>
                      <a:pt x="1085850" y="4585970"/>
                      <a:pt x="956310" y="4566920"/>
                      <a:pt x="825500" y="4549140"/>
                    </a:cubicBezTo>
                    <a:cubicBezTo>
                      <a:pt x="730250" y="4536440"/>
                      <a:pt x="633730" y="4523740"/>
                      <a:pt x="538480" y="4511040"/>
                    </a:cubicBezTo>
                    <a:cubicBezTo>
                      <a:pt x="535940" y="4511040"/>
                      <a:pt x="533400" y="4509770"/>
                      <a:pt x="530860" y="4509770"/>
                    </a:cubicBezTo>
                    <a:cubicBezTo>
                      <a:pt x="450850" y="4475479"/>
                      <a:pt x="365760" y="4448810"/>
                      <a:pt x="292100" y="4404360"/>
                    </a:cubicBezTo>
                    <a:cubicBezTo>
                      <a:pt x="167640" y="4328160"/>
                      <a:pt x="114300" y="4206240"/>
                      <a:pt x="109220" y="4062730"/>
                    </a:cubicBezTo>
                    <a:cubicBezTo>
                      <a:pt x="107950" y="4013200"/>
                      <a:pt x="101600" y="3964940"/>
                      <a:pt x="101600" y="3915410"/>
                    </a:cubicBezTo>
                    <a:cubicBezTo>
                      <a:pt x="102870" y="3846830"/>
                      <a:pt x="107950" y="3779520"/>
                      <a:pt x="111760" y="3712210"/>
                    </a:cubicBezTo>
                    <a:cubicBezTo>
                      <a:pt x="121920" y="3511550"/>
                      <a:pt x="127000" y="3310890"/>
                      <a:pt x="111760" y="3110230"/>
                    </a:cubicBezTo>
                    <a:cubicBezTo>
                      <a:pt x="97790" y="2929890"/>
                      <a:pt x="85090" y="2750820"/>
                      <a:pt x="71120" y="2570480"/>
                    </a:cubicBezTo>
                    <a:cubicBezTo>
                      <a:pt x="62230" y="2454910"/>
                      <a:pt x="50800" y="2340610"/>
                      <a:pt x="43180" y="2225040"/>
                    </a:cubicBezTo>
                    <a:cubicBezTo>
                      <a:pt x="38100" y="2148840"/>
                      <a:pt x="39370" y="2071370"/>
                      <a:pt x="34290" y="1995170"/>
                    </a:cubicBezTo>
                    <a:cubicBezTo>
                      <a:pt x="31750" y="1951990"/>
                      <a:pt x="17780" y="1910080"/>
                      <a:pt x="16510" y="1866900"/>
                    </a:cubicBezTo>
                    <a:cubicBezTo>
                      <a:pt x="11430" y="1762760"/>
                      <a:pt x="10160" y="1657350"/>
                      <a:pt x="7620" y="1551940"/>
                    </a:cubicBezTo>
                    <a:cubicBezTo>
                      <a:pt x="6350" y="1511300"/>
                      <a:pt x="0" y="1470660"/>
                      <a:pt x="1270" y="1430020"/>
                    </a:cubicBezTo>
                    <a:cubicBezTo>
                      <a:pt x="2540" y="1366520"/>
                      <a:pt x="10160" y="1303020"/>
                      <a:pt x="11430" y="1239520"/>
                    </a:cubicBezTo>
                    <a:cubicBezTo>
                      <a:pt x="12700" y="1165860"/>
                      <a:pt x="5080" y="1092200"/>
                      <a:pt x="7620" y="1019810"/>
                    </a:cubicBezTo>
                    <a:cubicBezTo>
                      <a:pt x="7620" y="949960"/>
                      <a:pt x="16510" y="881380"/>
                      <a:pt x="25400" y="811530"/>
                    </a:cubicBezTo>
                    <a:cubicBezTo>
                      <a:pt x="27940" y="787400"/>
                      <a:pt x="45720" y="765810"/>
                      <a:pt x="50800" y="741680"/>
                    </a:cubicBezTo>
                    <a:cubicBezTo>
                      <a:pt x="72390" y="622300"/>
                      <a:pt x="95250" y="502920"/>
                      <a:pt x="151130" y="392430"/>
                    </a:cubicBezTo>
                    <a:cubicBezTo>
                      <a:pt x="163830" y="368300"/>
                      <a:pt x="184150" y="346710"/>
                      <a:pt x="203200" y="327660"/>
                    </a:cubicBezTo>
                    <a:cubicBezTo>
                      <a:pt x="209550" y="321310"/>
                      <a:pt x="224790" y="325120"/>
                      <a:pt x="228600" y="325120"/>
                    </a:cubicBezTo>
                    <a:cubicBezTo>
                      <a:pt x="237490" y="308610"/>
                      <a:pt x="242570" y="292100"/>
                      <a:pt x="252730" y="284480"/>
                    </a:cubicBezTo>
                    <a:cubicBezTo>
                      <a:pt x="307340" y="242570"/>
                      <a:pt x="364490" y="212090"/>
                      <a:pt x="435610" y="204470"/>
                    </a:cubicBezTo>
                    <a:cubicBezTo>
                      <a:pt x="488950" y="198120"/>
                      <a:pt x="541020" y="175260"/>
                      <a:pt x="594360" y="162560"/>
                    </a:cubicBezTo>
                    <a:cubicBezTo>
                      <a:pt x="659130" y="147320"/>
                      <a:pt x="723900" y="129540"/>
                      <a:pt x="791210" y="120650"/>
                    </a:cubicBezTo>
                    <a:cubicBezTo>
                      <a:pt x="852170" y="113030"/>
                      <a:pt x="910590" y="96520"/>
                      <a:pt x="972820" y="91440"/>
                    </a:cubicBezTo>
                    <a:cubicBezTo>
                      <a:pt x="1036320" y="86360"/>
                      <a:pt x="1099820" y="71120"/>
                      <a:pt x="1164590" y="66040"/>
                    </a:cubicBezTo>
                    <a:cubicBezTo>
                      <a:pt x="1339850" y="53340"/>
                      <a:pt x="1516380" y="44450"/>
                      <a:pt x="1691640" y="34290"/>
                    </a:cubicBezTo>
                    <a:cubicBezTo>
                      <a:pt x="1734820" y="31750"/>
                      <a:pt x="1778000" y="34290"/>
                      <a:pt x="1821180" y="35560"/>
                    </a:cubicBezTo>
                    <a:cubicBezTo>
                      <a:pt x="1842770" y="36830"/>
                      <a:pt x="1864360" y="41910"/>
                      <a:pt x="1887220" y="44450"/>
                    </a:cubicBezTo>
                    <a:cubicBezTo>
                      <a:pt x="1897380" y="45720"/>
                      <a:pt x="1907540" y="41910"/>
                      <a:pt x="1917700" y="41910"/>
                    </a:cubicBezTo>
                    <a:cubicBezTo>
                      <a:pt x="1948180" y="41910"/>
                      <a:pt x="1979930" y="41910"/>
                      <a:pt x="2010410" y="40640"/>
                    </a:cubicBezTo>
                    <a:cubicBezTo>
                      <a:pt x="2068830" y="38100"/>
                      <a:pt x="2128520" y="31750"/>
                      <a:pt x="2186940" y="31750"/>
                    </a:cubicBezTo>
                    <a:cubicBezTo>
                      <a:pt x="2244090" y="31750"/>
                      <a:pt x="2301240" y="35560"/>
                      <a:pt x="2358390" y="38100"/>
                    </a:cubicBezTo>
                    <a:lnTo>
                      <a:pt x="2404110" y="38100"/>
                    </a:lnTo>
                    <a:cubicBezTo>
                      <a:pt x="2473960" y="35560"/>
                      <a:pt x="2542540" y="35560"/>
                      <a:pt x="2612390" y="31750"/>
                    </a:cubicBezTo>
                    <a:cubicBezTo>
                      <a:pt x="2679700" y="27940"/>
                      <a:pt x="2745740" y="19050"/>
                      <a:pt x="2813050" y="15240"/>
                    </a:cubicBezTo>
                    <a:cubicBezTo>
                      <a:pt x="2844800" y="12700"/>
                      <a:pt x="2877820" y="12700"/>
                      <a:pt x="2909570" y="19050"/>
                    </a:cubicBezTo>
                    <a:cubicBezTo>
                      <a:pt x="2957830" y="27940"/>
                      <a:pt x="3003550" y="33020"/>
                      <a:pt x="3051810" y="19050"/>
                    </a:cubicBezTo>
                    <a:cubicBezTo>
                      <a:pt x="3069590" y="13970"/>
                      <a:pt x="3092450" y="22860"/>
                      <a:pt x="3112770" y="25400"/>
                    </a:cubicBezTo>
                    <a:cubicBezTo>
                      <a:pt x="3121660" y="26670"/>
                      <a:pt x="3131820" y="29210"/>
                      <a:pt x="3136900" y="25400"/>
                    </a:cubicBezTo>
                    <a:cubicBezTo>
                      <a:pt x="3171190" y="0"/>
                      <a:pt x="3202940" y="6350"/>
                      <a:pt x="3235960" y="27940"/>
                    </a:cubicBezTo>
                    <a:cubicBezTo>
                      <a:pt x="3239770" y="30480"/>
                      <a:pt x="3249930" y="24130"/>
                      <a:pt x="3257550" y="24130"/>
                    </a:cubicBezTo>
                    <a:cubicBezTo>
                      <a:pt x="3288030" y="24130"/>
                      <a:pt x="3318510" y="24130"/>
                      <a:pt x="3350260" y="25400"/>
                    </a:cubicBezTo>
                    <a:cubicBezTo>
                      <a:pt x="3373120" y="26670"/>
                      <a:pt x="3394710" y="34290"/>
                      <a:pt x="3417570" y="36830"/>
                    </a:cubicBezTo>
                    <a:cubicBezTo>
                      <a:pt x="3467100" y="43180"/>
                      <a:pt x="3517900" y="53340"/>
                      <a:pt x="3568700" y="53340"/>
                    </a:cubicBezTo>
                    <a:cubicBezTo>
                      <a:pt x="3663950" y="54610"/>
                      <a:pt x="3759200" y="58420"/>
                      <a:pt x="3853180" y="78740"/>
                    </a:cubicBezTo>
                    <a:cubicBezTo>
                      <a:pt x="3940809" y="97790"/>
                      <a:pt x="4030980" y="97790"/>
                      <a:pt x="4119880" y="113030"/>
                    </a:cubicBezTo>
                    <a:cubicBezTo>
                      <a:pt x="4173220" y="121920"/>
                      <a:pt x="4227830" y="138430"/>
                      <a:pt x="4273550" y="165100"/>
                    </a:cubicBezTo>
                    <a:cubicBezTo>
                      <a:pt x="4323080" y="193040"/>
                      <a:pt x="4361180" y="238760"/>
                      <a:pt x="4405630" y="276860"/>
                    </a:cubicBezTo>
                    <a:cubicBezTo>
                      <a:pt x="4422139" y="290830"/>
                      <a:pt x="4446270" y="300990"/>
                      <a:pt x="4457700" y="318770"/>
                    </a:cubicBezTo>
                    <a:cubicBezTo>
                      <a:pt x="4490720" y="367030"/>
                      <a:pt x="4519930" y="417830"/>
                      <a:pt x="4549140" y="468630"/>
                    </a:cubicBezTo>
                    <a:cubicBezTo>
                      <a:pt x="4570730" y="505460"/>
                      <a:pt x="4592320" y="543560"/>
                      <a:pt x="4608830" y="581660"/>
                    </a:cubicBezTo>
                    <a:cubicBezTo>
                      <a:pt x="4626610" y="626110"/>
                      <a:pt x="4640580" y="671830"/>
                      <a:pt x="4654550" y="718820"/>
                    </a:cubicBezTo>
                    <a:cubicBezTo>
                      <a:pt x="4676140" y="792480"/>
                      <a:pt x="4701540" y="866140"/>
                      <a:pt x="4715510" y="942340"/>
                    </a:cubicBezTo>
                    <a:cubicBezTo>
                      <a:pt x="4735830" y="1049020"/>
                      <a:pt x="4745990" y="1158240"/>
                      <a:pt x="4761230" y="1266190"/>
                    </a:cubicBezTo>
                    <a:cubicBezTo>
                      <a:pt x="4766310" y="1301750"/>
                      <a:pt x="4772660" y="1337310"/>
                      <a:pt x="4775200" y="1372870"/>
                    </a:cubicBezTo>
                    <a:cubicBezTo>
                      <a:pt x="4782820" y="1474470"/>
                      <a:pt x="4787900" y="1574800"/>
                      <a:pt x="4794250" y="1676400"/>
                    </a:cubicBezTo>
                    <a:cubicBezTo>
                      <a:pt x="4803140" y="1802130"/>
                      <a:pt x="4815840" y="1926590"/>
                      <a:pt x="4822190" y="2052320"/>
                    </a:cubicBezTo>
                    <a:cubicBezTo>
                      <a:pt x="4828540" y="2172970"/>
                      <a:pt x="4833620" y="2294890"/>
                      <a:pt x="4831080" y="2416810"/>
                    </a:cubicBezTo>
                    <a:cubicBezTo>
                      <a:pt x="4827270" y="2620010"/>
                      <a:pt x="4817110" y="2821940"/>
                      <a:pt x="4806950" y="3025140"/>
                    </a:cubicBezTo>
                    <a:cubicBezTo>
                      <a:pt x="4800600" y="3150870"/>
                      <a:pt x="4791710" y="3275330"/>
                      <a:pt x="4779010" y="3399790"/>
                    </a:cubicBezTo>
                    <a:cubicBezTo>
                      <a:pt x="4766310" y="3524250"/>
                      <a:pt x="4747260" y="3647440"/>
                      <a:pt x="4733290" y="3771900"/>
                    </a:cubicBezTo>
                    <a:cubicBezTo>
                      <a:pt x="4723130" y="3858260"/>
                      <a:pt x="4720590" y="3944620"/>
                      <a:pt x="4709160" y="4029710"/>
                    </a:cubicBezTo>
                    <a:cubicBezTo>
                      <a:pt x="4699000" y="4107180"/>
                      <a:pt x="4660900" y="4175760"/>
                      <a:pt x="4610100" y="4232910"/>
                    </a:cubicBezTo>
                    <a:cubicBezTo>
                      <a:pt x="4568191" y="4281170"/>
                      <a:pt x="4535170" y="4335780"/>
                      <a:pt x="4491991" y="4382770"/>
                    </a:cubicBezTo>
                    <a:cubicBezTo>
                      <a:pt x="4453891" y="4424679"/>
                      <a:pt x="4411981" y="4466590"/>
                      <a:pt x="4345941" y="4467860"/>
                    </a:cubicBezTo>
                    <a:cubicBezTo>
                      <a:pt x="4330700" y="4467860"/>
                      <a:pt x="4316731" y="4483100"/>
                      <a:pt x="4301491" y="4490720"/>
                    </a:cubicBezTo>
                    <a:cubicBezTo>
                      <a:pt x="4236720" y="4518660"/>
                      <a:pt x="4169411" y="4542790"/>
                      <a:pt x="4105911" y="4573270"/>
                    </a:cubicBezTo>
                    <a:cubicBezTo>
                      <a:pt x="3989070" y="4629150"/>
                      <a:pt x="3863341" y="4638040"/>
                      <a:pt x="3737611" y="4643120"/>
                    </a:cubicBezTo>
                    <a:cubicBezTo>
                      <a:pt x="3689351" y="4645660"/>
                      <a:pt x="3639820" y="4641850"/>
                      <a:pt x="3591561" y="4645660"/>
                    </a:cubicBezTo>
                    <a:cubicBezTo>
                      <a:pt x="3567431" y="4646930"/>
                      <a:pt x="3544570" y="4658360"/>
                      <a:pt x="3521711" y="4663440"/>
                    </a:cubicBezTo>
                    <a:cubicBezTo>
                      <a:pt x="3511551" y="4665980"/>
                      <a:pt x="3501391" y="4664710"/>
                      <a:pt x="3489961" y="4665980"/>
                    </a:cubicBezTo>
                    <a:cubicBezTo>
                      <a:pt x="3474720" y="4667250"/>
                      <a:pt x="3459481" y="4671060"/>
                      <a:pt x="3444241" y="4669790"/>
                    </a:cubicBezTo>
                    <a:cubicBezTo>
                      <a:pt x="3429000" y="4667250"/>
                      <a:pt x="3418841" y="4662170"/>
                      <a:pt x="3416300" y="466217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r="0" t="-1211" b="-1211"/>
                </a:stretch>
              </a:blipFill>
            </p:spPr>
          </p:sp>
        </p:grp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9688350" y="0"/>
              <a:ext cx="4582856" cy="4476783"/>
              <a:chOff x="0" y="0"/>
              <a:chExt cx="4828540" cy="471678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-7620"/>
                <a:ext cx="4833620" cy="4726940"/>
              </a:xfrm>
              <a:custGeom>
                <a:avLst/>
                <a:gdLst/>
                <a:ahLst/>
                <a:cxnLst/>
                <a:rect r="r" b="b" t="t" l="l"/>
                <a:pathLst>
                  <a:path h="4726940" w="4833620">
                    <a:moveTo>
                      <a:pt x="3416300" y="4662170"/>
                    </a:moveTo>
                    <a:cubicBezTo>
                      <a:pt x="3388360" y="4669790"/>
                      <a:pt x="3366770" y="4679950"/>
                      <a:pt x="3345180" y="4682490"/>
                    </a:cubicBezTo>
                    <a:cubicBezTo>
                      <a:pt x="3223260" y="4692650"/>
                      <a:pt x="3102610" y="4702810"/>
                      <a:pt x="2980690" y="4711700"/>
                    </a:cubicBezTo>
                    <a:cubicBezTo>
                      <a:pt x="2918460" y="4715510"/>
                      <a:pt x="2856230" y="4719320"/>
                      <a:pt x="2794000" y="4720590"/>
                    </a:cubicBezTo>
                    <a:cubicBezTo>
                      <a:pt x="2726690" y="4723130"/>
                      <a:pt x="2659380" y="4726940"/>
                      <a:pt x="2593340" y="4724400"/>
                    </a:cubicBezTo>
                    <a:cubicBezTo>
                      <a:pt x="2529840" y="4723130"/>
                      <a:pt x="2466340" y="4719320"/>
                      <a:pt x="2405380" y="4707890"/>
                    </a:cubicBezTo>
                    <a:cubicBezTo>
                      <a:pt x="2326640" y="4693920"/>
                      <a:pt x="2246630" y="4693920"/>
                      <a:pt x="2169160" y="4681220"/>
                    </a:cubicBezTo>
                    <a:cubicBezTo>
                      <a:pt x="1967230" y="4648200"/>
                      <a:pt x="1761490" y="4657090"/>
                      <a:pt x="1558290" y="4643120"/>
                    </a:cubicBezTo>
                    <a:cubicBezTo>
                      <a:pt x="1443990" y="4635500"/>
                      <a:pt x="1329690" y="4617720"/>
                      <a:pt x="1215390" y="4602480"/>
                    </a:cubicBezTo>
                    <a:cubicBezTo>
                      <a:pt x="1085850" y="4585970"/>
                      <a:pt x="956310" y="4566920"/>
                      <a:pt x="825500" y="4549140"/>
                    </a:cubicBezTo>
                    <a:cubicBezTo>
                      <a:pt x="730250" y="4536440"/>
                      <a:pt x="633730" y="4523740"/>
                      <a:pt x="538480" y="4511040"/>
                    </a:cubicBezTo>
                    <a:cubicBezTo>
                      <a:pt x="535940" y="4511040"/>
                      <a:pt x="533400" y="4509770"/>
                      <a:pt x="530860" y="4509770"/>
                    </a:cubicBezTo>
                    <a:cubicBezTo>
                      <a:pt x="450850" y="4475479"/>
                      <a:pt x="365760" y="4448810"/>
                      <a:pt x="292100" y="4404360"/>
                    </a:cubicBezTo>
                    <a:cubicBezTo>
                      <a:pt x="167640" y="4328160"/>
                      <a:pt x="114300" y="4206240"/>
                      <a:pt x="109220" y="4062730"/>
                    </a:cubicBezTo>
                    <a:cubicBezTo>
                      <a:pt x="107950" y="4013200"/>
                      <a:pt x="101600" y="3964940"/>
                      <a:pt x="101600" y="3915410"/>
                    </a:cubicBezTo>
                    <a:cubicBezTo>
                      <a:pt x="102870" y="3846830"/>
                      <a:pt x="107950" y="3779520"/>
                      <a:pt x="111760" y="3712210"/>
                    </a:cubicBezTo>
                    <a:cubicBezTo>
                      <a:pt x="121920" y="3511550"/>
                      <a:pt x="127000" y="3310890"/>
                      <a:pt x="111760" y="3110230"/>
                    </a:cubicBezTo>
                    <a:cubicBezTo>
                      <a:pt x="97790" y="2929890"/>
                      <a:pt x="85090" y="2750820"/>
                      <a:pt x="71120" y="2570480"/>
                    </a:cubicBezTo>
                    <a:cubicBezTo>
                      <a:pt x="62230" y="2454910"/>
                      <a:pt x="50800" y="2340610"/>
                      <a:pt x="43180" y="2225040"/>
                    </a:cubicBezTo>
                    <a:cubicBezTo>
                      <a:pt x="38100" y="2148840"/>
                      <a:pt x="39370" y="2071370"/>
                      <a:pt x="34290" y="1995170"/>
                    </a:cubicBezTo>
                    <a:cubicBezTo>
                      <a:pt x="31750" y="1951990"/>
                      <a:pt x="17780" y="1910080"/>
                      <a:pt x="16510" y="1866900"/>
                    </a:cubicBezTo>
                    <a:cubicBezTo>
                      <a:pt x="11430" y="1762760"/>
                      <a:pt x="10160" y="1657350"/>
                      <a:pt x="7620" y="1551940"/>
                    </a:cubicBezTo>
                    <a:cubicBezTo>
                      <a:pt x="6350" y="1511300"/>
                      <a:pt x="0" y="1470660"/>
                      <a:pt x="1270" y="1430020"/>
                    </a:cubicBezTo>
                    <a:cubicBezTo>
                      <a:pt x="2540" y="1366520"/>
                      <a:pt x="10160" y="1303020"/>
                      <a:pt x="11430" y="1239520"/>
                    </a:cubicBezTo>
                    <a:cubicBezTo>
                      <a:pt x="12700" y="1165860"/>
                      <a:pt x="5080" y="1092200"/>
                      <a:pt x="7620" y="1019810"/>
                    </a:cubicBezTo>
                    <a:cubicBezTo>
                      <a:pt x="7620" y="949960"/>
                      <a:pt x="16510" y="881380"/>
                      <a:pt x="25400" y="811530"/>
                    </a:cubicBezTo>
                    <a:cubicBezTo>
                      <a:pt x="27940" y="787400"/>
                      <a:pt x="45720" y="765810"/>
                      <a:pt x="50800" y="741680"/>
                    </a:cubicBezTo>
                    <a:cubicBezTo>
                      <a:pt x="72390" y="622300"/>
                      <a:pt x="95250" y="502920"/>
                      <a:pt x="151130" y="392430"/>
                    </a:cubicBezTo>
                    <a:cubicBezTo>
                      <a:pt x="163830" y="368300"/>
                      <a:pt x="184150" y="346710"/>
                      <a:pt x="203200" y="327660"/>
                    </a:cubicBezTo>
                    <a:cubicBezTo>
                      <a:pt x="209550" y="321310"/>
                      <a:pt x="224790" y="325120"/>
                      <a:pt x="228600" y="325120"/>
                    </a:cubicBezTo>
                    <a:cubicBezTo>
                      <a:pt x="237490" y="308610"/>
                      <a:pt x="242570" y="292100"/>
                      <a:pt x="252730" y="284480"/>
                    </a:cubicBezTo>
                    <a:cubicBezTo>
                      <a:pt x="307340" y="242570"/>
                      <a:pt x="364490" y="212090"/>
                      <a:pt x="435610" y="204470"/>
                    </a:cubicBezTo>
                    <a:cubicBezTo>
                      <a:pt x="488950" y="198120"/>
                      <a:pt x="541020" y="175260"/>
                      <a:pt x="594360" y="162560"/>
                    </a:cubicBezTo>
                    <a:cubicBezTo>
                      <a:pt x="659130" y="147320"/>
                      <a:pt x="723900" y="129540"/>
                      <a:pt x="791210" y="120650"/>
                    </a:cubicBezTo>
                    <a:cubicBezTo>
                      <a:pt x="852170" y="113030"/>
                      <a:pt x="910590" y="96520"/>
                      <a:pt x="972820" y="91440"/>
                    </a:cubicBezTo>
                    <a:cubicBezTo>
                      <a:pt x="1036320" y="86360"/>
                      <a:pt x="1099820" y="71120"/>
                      <a:pt x="1164590" y="66040"/>
                    </a:cubicBezTo>
                    <a:cubicBezTo>
                      <a:pt x="1339850" y="53340"/>
                      <a:pt x="1516380" y="44450"/>
                      <a:pt x="1691640" y="34290"/>
                    </a:cubicBezTo>
                    <a:cubicBezTo>
                      <a:pt x="1734820" y="31750"/>
                      <a:pt x="1778000" y="34290"/>
                      <a:pt x="1821180" y="35560"/>
                    </a:cubicBezTo>
                    <a:cubicBezTo>
                      <a:pt x="1842770" y="36830"/>
                      <a:pt x="1864360" y="41910"/>
                      <a:pt x="1887220" y="44450"/>
                    </a:cubicBezTo>
                    <a:cubicBezTo>
                      <a:pt x="1897380" y="45720"/>
                      <a:pt x="1907540" y="41910"/>
                      <a:pt x="1917700" y="41910"/>
                    </a:cubicBezTo>
                    <a:cubicBezTo>
                      <a:pt x="1948180" y="41910"/>
                      <a:pt x="1979930" y="41910"/>
                      <a:pt x="2010410" y="40640"/>
                    </a:cubicBezTo>
                    <a:cubicBezTo>
                      <a:pt x="2068830" y="38100"/>
                      <a:pt x="2128520" y="31750"/>
                      <a:pt x="2186940" y="31750"/>
                    </a:cubicBezTo>
                    <a:cubicBezTo>
                      <a:pt x="2244090" y="31750"/>
                      <a:pt x="2301240" y="35560"/>
                      <a:pt x="2358390" y="38100"/>
                    </a:cubicBezTo>
                    <a:lnTo>
                      <a:pt x="2404110" y="38100"/>
                    </a:lnTo>
                    <a:cubicBezTo>
                      <a:pt x="2473960" y="35560"/>
                      <a:pt x="2542540" y="35560"/>
                      <a:pt x="2612390" y="31750"/>
                    </a:cubicBezTo>
                    <a:cubicBezTo>
                      <a:pt x="2679700" y="27940"/>
                      <a:pt x="2745740" y="19050"/>
                      <a:pt x="2813050" y="15240"/>
                    </a:cubicBezTo>
                    <a:cubicBezTo>
                      <a:pt x="2844800" y="12700"/>
                      <a:pt x="2877820" y="12700"/>
                      <a:pt x="2909570" y="19050"/>
                    </a:cubicBezTo>
                    <a:cubicBezTo>
                      <a:pt x="2957830" y="27940"/>
                      <a:pt x="3003550" y="33020"/>
                      <a:pt x="3051810" y="19050"/>
                    </a:cubicBezTo>
                    <a:cubicBezTo>
                      <a:pt x="3069590" y="13970"/>
                      <a:pt x="3092450" y="22860"/>
                      <a:pt x="3112770" y="25400"/>
                    </a:cubicBezTo>
                    <a:cubicBezTo>
                      <a:pt x="3121660" y="26670"/>
                      <a:pt x="3131820" y="29210"/>
                      <a:pt x="3136900" y="25400"/>
                    </a:cubicBezTo>
                    <a:cubicBezTo>
                      <a:pt x="3171190" y="0"/>
                      <a:pt x="3202940" y="6350"/>
                      <a:pt x="3235960" y="27940"/>
                    </a:cubicBezTo>
                    <a:cubicBezTo>
                      <a:pt x="3239770" y="30480"/>
                      <a:pt x="3249930" y="24130"/>
                      <a:pt x="3257550" y="24130"/>
                    </a:cubicBezTo>
                    <a:cubicBezTo>
                      <a:pt x="3288030" y="24130"/>
                      <a:pt x="3318510" y="24130"/>
                      <a:pt x="3350260" y="25400"/>
                    </a:cubicBezTo>
                    <a:cubicBezTo>
                      <a:pt x="3373120" y="26670"/>
                      <a:pt x="3394710" y="34290"/>
                      <a:pt x="3417570" y="36830"/>
                    </a:cubicBezTo>
                    <a:cubicBezTo>
                      <a:pt x="3467100" y="43180"/>
                      <a:pt x="3517900" y="53340"/>
                      <a:pt x="3568700" y="53340"/>
                    </a:cubicBezTo>
                    <a:cubicBezTo>
                      <a:pt x="3663950" y="54610"/>
                      <a:pt x="3759200" y="58420"/>
                      <a:pt x="3853180" y="78740"/>
                    </a:cubicBezTo>
                    <a:cubicBezTo>
                      <a:pt x="3940809" y="97790"/>
                      <a:pt x="4030980" y="97790"/>
                      <a:pt x="4119880" y="113030"/>
                    </a:cubicBezTo>
                    <a:cubicBezTo>
                      <a:pt x="4173220" y="121920"/>
                      <a:pt x="4227830" y="138430"/>
                      <a:pt x="4273550" y="165100"/>
                    </a:cubicBezTo>
                    <a:cubicBezTo>
                      <a:pt x="4323080" y="193040"/>
                      <a:pt x="4361180" y="238760"/>
                      <a:pt x="4405630" y="276860"/>
                    </a:cubicBezTo>
                    <a:cubicBezTo>
                      <a:pt x="4422139" y="290830"/>
                      <a:pt x="4446270" y="300990"/>
                      <a:pt x="4457700" y="318770"/>
                    </a:cubicBezTo>
                    <a:cubicBezTo>
                      <a:pt x="4490720" y="367030"/>
                      <a:pt x="4519930" y="417830"/>
                      <a:pt x="4549140" y="468630"/>
                    </a:cubicBezTo>
                    <a:cubicBezTo>
                      <a:pt x="4570730" y="505460"/>
                      <a:pt x="4592320" y="543560"/>
                      <a:pt x="4608830" y="581660"/>
                    </a:cubicBezTo>
                    <a:cubicBezTo>
                      <a:pt x="4626610" y="626110"/>
                      <a:pt x="4640580" y="671830"/>
                      <a:pt x="4654550" y="718820"/>
                    </a:cubicBezTo>
                    <a:cubicBezTo>
                      <a:pt x="4676140" y="792480"/>
                      <a:pt x="4701540" y="866140"/>
                      <a:pt x="4715510" y="942340"/>
                    </a:cubicBezTo>
                    <a:cubicBezTo>
                      <a:pt x="4735830" y="1049020"/>
                      <a:pt x="4745990" y="1158240"/>
                      <a:pt x="4761230" y="1266190"/>
                    </a:cubicBezTo>
                    <a:cubicBezTo>
                      <a:pt x="4766310" y="1301750"/>
                      <a:pt x="4772660" y="1337310"/>
                      <a:pt x="4775200" y="1372870"/>
                    </a:cubicBezTo>
                    <a:cubicBezTo>
                      <a:pt x="4782820" y="1474470"/>
                      <a:pt x="4787900" y="1574800"/>
                      <a:pt x="4794250" y="1676400"/>
                    </a:cubicBezTo>
                    <a:cubicBezTo>
                      <a:pt x="4803140" y="1802130"/>
                      <a:pt x="4815840" y="1926590"/>
                      <a:pt x="4822190" y="2052320"/>
                    </a:cubicBezTo>
                    <a:cubicBezTo>
                      <a:pt x="4828540" y="2172970"/>
                      <a:pt x="4833620" y="2294890"/>
                      <a:pt x="4831080" y="2416810"/>
                    </a:cubicBezTo>
                    <a:cubicBezTo>
                      <a:pt x="4827270" y="2620010"/>
                      <a:pt x="4817110" y="2821940"/>
                      <a:pt x="4806950" y="3025140"/>
                    </a:cubicBezTo>
                    <a:cubicBezTo>
                      <a:pt x="4800600" y="3150870"/>
                      <a:pt x="4791710" y="3275330"/>
                      <a:pt x="4779010" y="3399790"/>
                    </a:cubicBezTo>
                    <a:cubicBezTo>
                      <a:pt x="4766310" y="3524250"/>
                      <a:pt x="4747260" y="3647440"/>
                      <a:pt x="4733290" y="3771900"/>
                    </a:cubicBezTo>
                    <a:cubicBezTo>
                      <a:pt x="4723130" y="3858260"/>
                      <a:pt x="4720590" y="3944620"/>
                      <a:pt x="4709160" y="4029710"/>
                    </a:cubicBezTo>
                    <a:cubicBezTo>
                      <a:pt x="4699000" y="4107180"/>
                      <a:pt x="4660900" y="4175760"/>
                      <a:pt x="4610100" y="4232910"/>
                    </a:cubicBezTo>
                    <a:cubicBezTo>
                      <a:pt x="4568191" y="4281170"/>
                      <a:pt x="4535170" y="4335780"/>
                      <a:pt x="4491991" y="4382770"/>
                    </a:cubicBezTo>
                    <a:cubicBezTo>
                      <a:pt x="4453891" y="4424679"/>
                      <a:pt x="4411981" y="4466590"/>
                      <a:pt x="4345941" y="4467860"/>
                    </a:cubicBezTo>
                    <a:cubicBezTo>
                      <a:pt x="4330700" y="4467860"/>
                      <a:pt x="4316731" y="4483100"/>
                      <a:pt x="4301491" y="4490720"/>
                    </a:cubicBezTo>
                    <a:cubicBezTo>
                      <a:pt x="4236720" y="4518660"/>
                      <a:pt x="4169411" y="4542790"/>
                      <a:pt x="4105911" y="4573270"/>
                    </a:cubicBezTo>
                    <a:cubicBezTo>
                      <a:pt x="3989070" y="4629150"/>
                      <a:pt x="3863341" y="4638040"/>
                      <a:pt x="3737611" y="4643120"/>
                    </a:cubicBezTo>
                    <a:cubicBezTo>
                      <a:pt x="3689351" y="4645660"/>
                      <a:pt x="3639820" y="4641850"/>
                      <a:pt x="3591561" y="4645660"/>
                    </a:cubicBezTo>
                    <a:cubicBezTo>
                      <a:pt x="3567431" y="4646930"/>
                      <a:pt x="3544570" y="4658360"/>
                      <a:pt x="3521711" y="4663440"/>
                    </a:cubicBezTo>
                    <a:cubicBezTo>
                      <a:pt x="3511551" y="4665980"/>
                      <a:pt x="3501391" y="4664710"/>
                      <a:pt x="3489961" y="4665980"/>
                    </a:cubicBezTo>
                    <a:cubicBezTo>
                      <a:pt x="3474720" y="4667250"/>
                      <a:pt x="3459481" y="4671060"/>
                      <a:pt x="3444241" y="4669790"/>
                    </a:cubicBezTo>
                    <a:cubicBezTo>
                      <a:pt x="3429000" y="4667250"/>
                      <a:pt x="3418841" y="4662170"/>
                      <a:pt x="3416300" y="466217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r="0" t="-1211" b="-1211"/>
                </a:stretch>
              </a:blipFill>
            </p:spPr>
          </p:sp>
        </p:grp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14539872" y="0"/>
              <a:ext cx="4582856" cy="4476783"/>
              <a:chOff x="0" y="0"/>
              <a:chExt cx="4828540" cy="471678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-7620"/>
                <a:ext cx="4833620" cy="4726940"/>
              </a:xfrm>
              <a:custGeom>
                <a:avLst/>
                <a:gdLst/>
                <a:ahLst/>
                <a:cxnLst/>
                <a:rect r="r" b="b" t="t" l="l"/>
                <a:pathLst>
                  <a:path h="4726940" w="4833620">
                    <a:moveTo>
                      <a:pt x="3416300" y="4662170"/>
                    </a:moveTo>
                    <a:cubicBezTo>
                      <a:pt x="3388360" y="4669790"/>
                      <a:pt x="3366770" y="4679950"/>
                      <a:pt x="3345180" y="4682490"/>
                    </a:cubicBezTo>
                    <a:cubicBezTo>
                      <a:pt x="3223260" y="4692650"/>
                      <a:pt x="3102610" y="4702810"/>
                      <a:pt x="2980690" y="4711700"/>
                    </a:cubicBezTo>
                    <a:cubicBezTo>
                      <a:pt x="2918460" y="4715510"/>
                      <a:pt x="2856230" y="4719320"/>
                      <a:pt x="2794000" y="4720590"/>
                    </a:cubicBezTo>
                    <a:cubicBezTo>
                      <a:pt x="2726690" y="4723130"/>
                      <a:pt x="2659380" y="4726940"/>
                      <a:pt x="2593340" y="4724400"/>
                    </a:cubicBezTo>
                    <a:cubicBezTo>
                      <a:pt x="2529840" y="4723130"/>
                      <a:pt x="2466340" y="4719320"/>
                      <a:pt x="2405380" y="4707890"/>
                    </a:cubicBezTo>
                    <a:cubicBezTo>
                      <a:pt x="2326640" y="4693920"/>
                      <a:pt x="2246630" y="4693920"/>
                      <a:pt x="2169160" y="4681220"/>
                    </a:cubicBezTo>
                    <a:cubicBezTo>
                      <a:pt x="1967230" y="4648200"/>
                      <a:pt x="1761490" y="4657090"/>
                      <a:pt x="1558290" y="4643120"/>
                    </a:cubicBezTo>
                    <a:cubicBezTo>
                      <a:pt x="1443990" y="4635500"/>
                      <a:pt x="1329690" y="4617720"/>
                      <a:pt x="1215390" y="4602480"/>
                    </a:cubicBezTo>
                    <a:cubicBezTo>
                      <a:pt x="1085850" y="4585970"/>
                      <a:pt x="956310" y="4566920"/>
                      <a:pt x="825500" y="4549140"/>
                    </a:cubicBezTo>
                    <a:cubicBezTo>
                      <a:pt x="730250" y="4536440"/>
                      <a:pt x="633730" y="4523740"/>
                      <a:pt x="538480" y="4511040"/>
                    </a:cubicBezTo>
                    <a:cubicBezTo>
                      <a:pt x="535940" y="4511040"/>
                      <a:pt x="533400" y="4509770"/>
                      <a:pt x="530860" y="4509770"/>
                    </a:cubicBezTo>
                    <a:cubicBezTo>
                      <a:pt x="450850" y="4475479"/>
                      <a:pt x="365760" y="4448810"/>
                      <a:pt x="292100" y="4404360"/>
                    </a:cubicBezTo>
                    <a:cubicBezTo>
                      <a:pt x="167640" y="4328160"/>
                      <a:pt x="114300" y="4206240"/>
                      <a:pt x="109220" y="4062730"/>
                    </a:cubicBezTo>
                    <a:cubicBezTo>
                      <a:pt x="107950" y="4013200"/>
                      <a:pt x="101600" y="3964940"/>
                      <a:pt x="101600" y="3915410"/>
                    </a:cubicBezTo>
                    <a:cubicBezTo>
                      <a:pt x="102870" y="3846830"/>
                      <a:pt x="107950" y="3779520"/>
                      <a:pt x="111760" y="3712210"/>
                    </a:cubicBezTo>
                    <a:cubicBezTo>
                      <a:pt x="121920" y="3511550"/>
                      <a:pt x="127000" y="3310890"/>
                      <a:pt x="111760" y="3110230"/>
                    </a:cubicBezTo>
                    <a:cubicBezTo>
                      <a:pt x="97790" y="2929890"/>
                      <a:pt x="85090" y="2750820"/>
                      <a:pt x="71120" y="2570480"/>
                    </a:cubicBezTo>
                    <a:cubicBezTo>
                      <a:pt x="62230" y="2454910"/>
                      <a:pt x="50800" y="2340610"/>
                      <a:pt x="43180" y="2225040"/>
                    </a:cubicBezTo>
                    <a:cubicBezTo>
                      <a:pt x="38100" y="2148840"/>
                      <a:pt x="39370" y="2071370"/>
                      <a:pt x="34290" y="1995170"/>
                    </a:cubicBezTo>
                    <a:cubicBezTo>
                      <a:pt x="31750" y="1951990"/>
                      <a:pt x="17780" y="1910080"/>
                      <a:pt x="16510" y="1866900"/>
                    </a:cubicBezTo>
                    <a:cubicBezTo>
                      <a:pt x="11430" y="1762760"/>
                      <a:pt x="10160" y="1657350"/>
                      <a:pt x="7620" y="1551940"/>
                    </a:cubicBezTo>
                    <a:cubicBezTo>
                      <a:pt x="6350" y="1511300"/>
                      <a:pt x="0" y="1470660"/>
                      <a:pt x="1270" y="1430020"/>
                    </a:cubicBezTo>
                    <a:cubicBezTo>
                      <a:pt x="2540" y="1366520"/>
                      <a:pt x="10160" y="1303020"/>
                      <a:pt x="11430" y="1239520"/>
                    </a:cubicBezTo>
                    <a:cubicBezTo>
                      <a:pt x="12700" y="1165860"/>
                      <a:pt x="5080" y="1092200"/>
                      <a:pt x="7620" y="1019810"/>
                    </a:cubicBezTo>
                    <a:cubicBezTo>
                      <a:pt x="7620" y="949960"/>
                      <a:pt x="16510" y="881380"/>
                      <a:pt x="25400" y="811530"/>
                    </a:cubicBezTo>
                    <a:cubicBezTo>
                      <a:pt x="27940" y="787400"/>
                      <a:pt x="45720" y="765810"/>
                      <a:pt x="50800" y="741680"/>
                    </a:cubicBezTo>
                    <a:cubicBezTo>
                      <a:pt x="72390" y="622300"/>
                      <a:pt x="95250" y="502920"/>
                      <a:pt x="151130" y="392430"/>
                    </a:cubicBezTo>
                    <a:cubicBezTo>
                      <a:pt x="163830" y="368300"/>
                      <a:pt x="184150" y="346710"/>
                      <a:pt x="203200" y="327660"/>
                    </a:cubicBezTo>
                    <a:cubicBezTo>
                      <a:pt x="209550" y="321310"/>
                      <a:pt x="224790" y="325120"/>
                      <a:pt x="228600" y="325120"/>
                    </a:cubicBezTo>
                    <a:cubicBezTo>
                      <a:pt x="237490" y="308610"/>
                      <a:pt x="242570" y="292100"/>
                      <a:pt x="252730" y="284480"/>
                    </a:cubicBezTo>
                    <a:cubicBezTo>
                      <a:pt x="307340" y="242570"/>
                      <a:pt x="364490" y="212090"/>
                      <a:pt x="435610" y="204470"/>
                    </a:cubicBezTo>
                    <a:cubicBezTo>
                      <a:pt x="488950" y="198120"/>
                      <a:pt x="541020" y="175260"/>
                      <a:pt x="594360" y="162560"/>
                    </a:cubicBezTo>
                    <a:cubicBezTo>
                      <a:pt x="659130" y="147320"/>
                      <a:pt x="723900" y="129540"/>
                      <a:pt x="791210" y="120650"/>
                    </a:cubicBezTo>
                    <a:cubicBezTo>
                      <a:pt x="852170" y="113030"/>
                      <a:pt x="910590" y="96520"/>
                      <a:pt x="972820" y="91440"/>
                    </a:cubicBezTo>
                    <a:cubicBezTo>
                      <a:pt x="1036320" y="86360"/>
                      <a:pt x="1099820" y="71120"/>
                      <a:pt x="1164590" y="66040"/>
                    </a:cubicBezTo>
                    <a:cubicBezTo>
                      <a:pt x="1339850" y="53340"/>
                      <a:pt x="1516380" y="44450"/>
                      <a:pt x="1691640" y="34290"/>
                    </a:cubicBezTo>
                    <a:cubicBezTo>
                      <a:pt x="1734820" y="31750"/>
                      <a:pt x="1778000" y="34290"/>
                      <a:pt x="1821180" y="35560"/>
                    </a:cubicBezTo>
                    <a:cubicBezTo>
                      <a:pt x="1842770" y="36830"/>
                      <a:pt x="1864360" y="41910"/>
                      <a:pt x="1887220" y="44450"/>
                    </a:cubicBezTo>
                    <a:cubicBezTo>
                      <a:pt x="1897380" y="45720"/>
                      <a:pt x="1907540" y="41910"/>
                      <a:pt x="1917700" y="41910"/>
                    </a:cubicBezTo>
                    <a:cubicBezTo>
                      <a:pt x="1948180" y="41910"/>
                      <a:pt x="1979930" y="41910"/>
                      <a:pt x="2010410" y="40640"/>
                    </a:cubicBezTo>
                    <a:cubicBezTo>
                      <a:pt x="2068830" y="38100"/>
                      <a:pt x="2128520" y="31750"/>
                      <a:pt x="2186940" y="31750"/>
                    </a:cubicBezTo>
                    <a:cubicBezTo>
                      <a:pt x="2244090" y="31750"/>
                      <a:pt x="2301240" y="35560"/>
                      <a:pt x="2358390" y="38100"/>
                    </a:cubicBezTo>
                    <a:lnTo>
                      <a:pt x="2404110" y="38100"/>
                    </a:lnTo>
                    <a:cubicBezTo>
                      <a:pt x="2473960" y="35560"/>
                      <a:pt x="2542540" y="35560"/>
                      <a:pt x="2612390" y="31750"/>
                    </a:cubicBezTo>
                    <a:cubicBezTo>
                      <a:pt x="2679700" y="27940"/>
                      <a:pt x="2745740" y="19050"/>
                      <a:pt x="2813050" y="15240"/>
                    </a:cubicBezTo>
                    <a:cubicBezTo>
                      <a:pt x="2844800" y="12700"/>
                      <a:pt x="2877820" y="12700"/>
                      <a:pt x="2909570" y="19050"/>
                    </a:cubicBezTo>
                    <a:cubicBezTo>
                      <a:pt x="2957830" y="27940"/>
                      <a:pt x="3003550" y="33020"/>
                      <a:pt x="3051810" y="19050"/>
                    </a:cubicBezTo>
                    <a:cubicBezTo>
                      <a:pt x="3069590" y="13970"/>
                      <a:pt x="3092450" y="22860"/>
                      <a:pt x="3112770" y="25400"/>
                    </a:cubicBezTo>
                    <a:cubicBezTo>
                      <a:pt x="3121660" y="26670"/>
                      <a:pt x="3131820" y="29210"/>
                      <a:pt x="3136900" y="25400"/>
                    </a:cubicBezTo>
                    <a:cubicBezTo>
                      <a:pt x="3171190" y="0"/>
                      <a:pt x="3202940" y="6350"/>
                      <a:pt x="3235960" y="27940"/>
                    </a:cubicBezTo>
                    <a:cubicBezTo>
                      <a:pt x="3239770" y="30480"/>
                      <a:pt x="3249930" y="24130"/>
                      <a:pt x="3257550" y="24130"/>
                    </a:cubicBezTo>
                    <a:cubicBezTo>
                      <a:pt x="3288030" y="24130"/>
                      <a:pt x="3318510" y="24130"/>
                      <a:pt x="3350260" y="25400"/>
                    </a:cubicBezTo>
                    <a:cubicBezTo>
                      <a:pt x="3373120" y="26670"/>
                      <a:pt x="3394710" y="34290"/>
                      <a:pt x="3417570" y="36830"/>
                    </a:cubicBezTo>
                    <a:cubicBezTo>
                      <a:pt x="3467100" y="43180"/>
                      <a:pt x="3517900" y="53340"/>
                      <a:pt x="3568700" y="53340"/>
                    </a:cubicBezTo>
                    <a:cubicBezTo>
                      <a:pt x="3663950" y="54610"/>
                      <a:pt x="3759200" y="58420"/>
                      <a:pt x="3853180" y="78740"/>
                    </a:cubicBezTo>
                    <a:cubicBezTo>
                      <a:pt x="3940809" y="97790"/>
                      <a:pt x="4030980" y="97790"/>
                      <a:pt x="4119880" y="113030"/>
                    </a:cubicBezTo>
                    <a:cubicBezTo>
                      <a:pt x="4173220" y="121920"/>
                      <a:pt x="4227830" y="138430"/>
                      <a:pt x="4273550" y="165100"/>
                    </a:cubicBezTo>
                    <a:cubicBezTo>
                      <a:pt x="4323080" y="193040"/>
                      <a:pt x="4361180" y="238760"/>
                      <a:pt x="4405630" y="276860"/>
                    </a:cubicBezTo>
                    <a:cubicBezTo>
                      <a:pt x="4422139" y="290830"/>
                      <a:pt x="4446270" y="300990"/>
                      <a:pt x="4457700" y="318770"/>
                    </a:cubicBezTo>
                    <a:cubicBezTo>
                      <a:pt x="4490720" y="367030"/>
                      <a:pt x="4519930" y="417830"/>
                      <a:pt x="4549140" y="468630"/>
                    </a:cubicBezTo>
                    <a:cubicBezTo>
                      <a:pt x="4570730" y="505460"/>
                      <a:pt x="4592320" y="543560"/>
                      <a:pt x="4608830" y="581660"/>
                    </a:cubicBezTo>
                    <a:cubicBezTo>
                      <a:pt x="4626610" y="626110"/>
                      <a:pt x="4640580" y="671830"/>
                      <a:pt x="4654550" y="718820"/>
                    </a:cubicBezTo>
                    <a:cubicBezTo>
                      <a:pt x="4676140" y="792480"/>
                      <a:pt x="4701540" y="866140"/>
                      <a:pt x="4715510" y="942340"/>
                    </a:cubicBezTo>
                    <a:cubicBezTo>
                      <a:pt x="4735830" y="1049020"/>
                      <a:pt x="4745990" y="1158240"/>
                      <a:pt x="4761230" y="1266190"/>
                    </a:cubicBezTo>
                    <a:cubicBezTo>
                      <a:pt x="4766310" y="1301750"/>
                      <a:pt x="4772660" y="1337310"/>
                      <a:pt x="4775200" y="1372870"/>
                    </a:cubicBezTo>
                    <a:cubicBezTo>
                      <a:pt x="4782820" y="1474470"/>
                      <a:pt x="4787900" y="1574800"/>
                      <a:pt x="4794250" y="1676400"/>
                    </a:cubicBezTo>
                    <a:cubicBezTo>
                      <a:pt x="4803140" y="1802130"/>
                      <a:pt x="4815840" y="1926590"/>
                      <a:pt x="4822190" y="2052320"/>
                    </a:cubicBezTo>
                    <a:cubicBezTo>
                      <a:pt x="4828540" y="2172970"/>
                      <a:pt x="4833620" y="2294890"/>
                      <a:pt x="4831080" y="2416810"/>
                    </a:cubicBezTo>
                    <a:cubicBezTo>
                      <a:pt x="4827270" y="2620010"/>
                      <a:pt x="4817110" y="2821940"/>
                      <a:pt x="4806950" y="3025140"/>
                    </a:cubicBezTo>
                    <a:cubicBezTo>
                      <a:pt x="4800600" y="3150870"/>
                      <a:pt x="4791710" y="3275330"/>
                      <a:pt x="4779010" y="3399790"/>
                    </a:cubicBezTo>
                    <a:cubicBezTo>
                      <a:pt x="4766310" y="3524250"/>
                      <a:pt x="4747260" y="3647440"/>
                      <a:pt x="4733290" y="3771900"/>
                    </a:cubicBezTo>
                    <a:cubicBezTo>
                      <a:pt x="4723130" y="3858260"/>
                      <a:pt x="4720590" y="3944620"/>
                      <a:pt x="4709160" y="4029710"/>
                    </a:cubicBezTo>
                    <a:cubicBezTo>
                      <a:pt x="4699000" y="4107180"/>
                      <a:pt x="4660900" y="4175760"/>
                      <a:pt x="4610100" y="4232910"/>
                    </a:cubicBezTo>
                    <a:cubicBezTo>
                      <a:pt x="4568191" y="4281170"/>
                      <a:pt x="4535170" y="4335780"/>
                      <a:pt x="4491991" y="4382770"/>
                    </a:cubicBezTo>
                    <a:cubicBezTo>
                      <a:pt x="4453891" y="4424679"/>
                      <a:pt x="4411981" y="4466590"/>
                      <a:pt x="4345941" y="4467860"/>
                    </a:cubicBezTo>
                    <a:cubicBezTo>
                      <a:pt x="4330700" y="4467860"/>
                      <a:pt x="4316731" y="4483100"/>
                      <a:pt x="4301491" y="4490720"/>
                    </a:cubicBezTo>
                    <a:cubicBezTo>
                      <a:pt x="4236720" y="4518660"/>
                      <a:pt x="4169411" y="4542790"/>
                      <a:pt x="4105911" y="4573270"/>
                    </a:cubicBezTo>
                    <a:cubicBezTo>
                      <a:pt x="3989070" y="4629150"/>
                      <a:pt x="3863341" y="4638040"/>
                      <a:pt x="3737611" y="4643120"/>
                    </a:cubicBezTo>
                    <a:cubicBezTo>
                      <a:pt x="3689351" y="4645660"/>
                      <a:pt x="3639820" y="4641850"/>
                      <a:pt x="3591561" y="4645660"/>
                    </a:cubicBezTo>
                    <a:cubicBezTo>
                      <a:pt x="3567431" y="4646930"/>
                      <a:pt x="3544570" y="4658360"/>
                      <a:pt x="3521711" y="4663440"/>
                    </a:cubicBezTo>
                    <a:cubicBezTo>
                      <a:pt x="3511551" y="4665980"/>
                      <a:pt x="3501391" y="4664710"/>
                      <a:pt x="3489961" y="4665980"/>
                    </a:cubicBezTo>
                    <a:cubicBezTo>
                      <a:pt x="3474720" y="4667250"/>
                      <a:pt x="3459481" y="4671060"/>
                      <a:pt x="3444241" y="4669790"/>
                    </a:cubicBezTo>
                    <a:cubicBezTo>
                      <a:pt x="3429000" y="4667250"/>
                      <a:pt x="3418841" y="4662170"/>
                      <a:pt x="3416300" y="466217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r="0" t="-1211" b="-1211"/>
                </a:stretch>
              </a:blip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255217" y="4967644"/>
              <a:ext cx="4072422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Hoài Bão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55217" y="5846045"/>
              <a:ext cx="4072422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 Regular"/>
                </a:rPr>
                <a:t>Leader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5081919" y="4967644"/>
              <a:ext cx="4072422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Huy Hoàng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081919" y="5846045"/>
              <a:ext cx="4072422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 Regular"/>
                </a:rPr>
                <a:t>Team member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4795090" y="4967644"/>
              <a:ext cx="4072422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Đình Hiếu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4795090" y="5846045"/>
              <a:ext cx="4072422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 Regular"/>
                </a:rPr>
                <a:t>Team member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9943567" y="4967644"/>
              <a:ext cx="4072422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Văn Bôn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9943567" y="5836520"/>
              <a:ext cx="4072422" cy="546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79"/>
                </a:lnSpc>
              </a:pPr>
              <a:r>
                <a:rPr lang="en-US" sz="2599">
                  <a:solidFill>
                    <a:srgbClr val="000000"/>
                  </a:solidFill>
                  <a:latin typeface="Clear Sans Regular"/>
                </a:rPr>
                <a:t>Team member</a:t>
              </a:r>
            </a:p>
          </p:txBody>
        </p: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19406998" y="0"/>
              <a:ext cx="4582856" cy="4476783"/>
              <a:chOff x="0" y="0"/>
              <a:chExt cx="4828540" cy="471678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-7620"/>
                <a:ext cx="4833620" cy="4726940"/>
              </a:xfrm>
              <a:custGeom>
                <a:avLst/>
                <a:gdLst/>
                <a:ahLst/>
                <a:cxnLst/>
                <a:rect r="r" b="b" t="t" l="l"/>
                <a:pathLst>
                  <a:path h="4726940" w="4833620">
                    <a:moveTo>
                      <a:pt x="3416300" y="4662170"/>
                    </a:moveTo>
                    <a:cubicBezTo>
                      <a:pt x="3388360" y="4669790"/>
                      <a:pt x="3366770" y="4679950"/>
                      <a:pt x="3345180" y="4682490"/>
                    </a:cubicBezTo>
                    <a:cubicBezTo>
                      <a:pt x="3223260" y="4692650"/>
                      <a:pt x="3102610" y="4702810"/>
                      <a:pt x="2980690" y="4711700"/>
                    </a:cubicBezTo>
                    <a:cubicBezTo>
                      <a:pt x="2918460" y="4715510"/>
                      <a:pt x="2856230" y="4719320"/>
                      <a:pt x="2794000" y="4720590"/>
                    </a:cubicBezTo>
                    <a:cubicBezTo>
                      <a:pt x="2726690" y="4723130"/>
                      <a:pt x="2659380" y="4726940"/>
                      <a:pt x="2593340" y="4724400"/>
                    </a:cubicBezTo>
                    <a:cubicBezTo>
                      <a:pt x="2529840" y="4723130"/>
                      <a:pt x="2466340" y="4719320"/>
                      <a:pt x="2405380" y="4707890"/>
                    </a:cubicBezTo>
                    <a:cubicBezTo>
                      <a:pt x="2326640" y="4693920"/>
                      <a:pt x="2246630" y="4693920"/>
                      <a:pt x="2169160" y="4681220"/>
                    </a:cubicBezTo>
                    <a:cubicBezTo>
                      <a:pt x="1967230" y="4648200"/>
                      <a:pt x="1761490" y="4657090"/>
                      <a:pt x="1558290" y="4643120"/>
                    </a:cubicBezTo>
                    <a:cubicBezTo>
                      <a:pt x="1443990" y="4635500"/>
                      <a:pt x="1329690" y="4617720"/>
                      <a:pt x="1215390" y="4602480"/>
                    </a:cubicBezTo>
                    <a:cubicBezTo>
                      <a:pt x="1085850" y="4585970"/>
                      <a:pt x="956310" y="4566920"/>
                      <a:pt x="825500" y="4549140"/>
                    </a:cubicBezTo>
                    <a:cubicBezTo>
                      <a:pt x="730250" y="4536440"/>
                      <a:pt x="633730" y="4523740"/>
                      <a:pt x="538480" y="4511040"/>
                    </a:cubicBezTo>
                    <a:cubicBezTo>
                      <a:pt x="535940" y="4511040"/>
                      <a:pt x="533400" y="4509770"/>
                      <a:pt x="530860" y="4509770"/>
                    </a:cubicBezTo>
                    <a:cubicBezTo>
                      <a:pt x="450850" y="4475479"/>
                      <a:pt x="365760" y="4448810"/>
                      <a:pt x="292100" y="4404360"/>
                    </a:cubicBezTo>
                    <a:cubicBezTo>
                      <a:pt x="167640" y="4328160"/>
                      <a:pt x="114300" y="4206240"/>
                      <a:pt x="109220" y="4062730"/>
                    </a:cubicBezTo>
                    <a:cubicBezTo>
                      <a:pt x="107950" y="4013200"/>
                      <a:pt x="101600" y="3964940"/>
                      <a:pt x="101600" y="3915410"/>
                    </a:cubicBezTo>
                    <a:cubicBezTo>
                      <a:pt x="102870" y="3846830"/>
                      <a:pt x="107950" y="3779520"/>
                      <a:pt x="111760" y="3712210"/>
                    </a:cubicBezTo>
                    <a:cubicBezTo>
                      <a:pt x="121920" y="3511550"/>
                      <a:pt x="127000" y="3310890"/>
                      <a:pt x="111760" y="3110230"/>
                    </a:cubicBezTo>
                    <a:cubicBezTo>
                      <a:pt x="97790" y="2929890"/>
                      <a:pt x="85090" y="2750820"/>
                      <a:pt x="71120" y="2570480"/>
                    </a:cubicBezTo>
                    <a:cubicBezTo>
                      <a:pt x="62230" y="2454910"/>
                      <a:pt x="50800" y="2340610"/>
                      <a:pt x="43180" y="2225040"/>
                    </a:cubicBezTo>
                    <a:cubicBezTo>
                      <a:pt x="38100" y="2148840"/>
                      <a:pt x="39370" y="2071370"/>
                      <a:pt x="34290" y="1995170"/>
                    </a:cubicBezTo>
                    <a:cubicBezTo>
                      <a:pt x="31750" y="1951990"/>
                      <a:pt x="17780" y="1910080"/>
                      <a:pt x="16510" y="1866900"/>
                    </a:cubicBezTo>
                    <a:cubicBezTo>
                      <a:pt x="11430" y="1762760"/>
                      <a:pt x="10160" y="1657350"/>
                      <a:pt x="7620" y="1551940"/>
                    </a:cubicBezTo>
                    <a:cubicBezTo>
                      <a:pt x="6350" y="1511300"/>
                      <a:pt x="0" y="1470660"/>
                      <a:pt x="1270" y="1430020"/>
                    </a:cubicBezTo>
                    <a:cubicBezTo>
                      <a:pt x="2540" y="1366520"/>
                      <a:pt x="10160" y="1303020"/>
                      <a:pt x="11430" y="1239520"/>
                    </a:cubicBezTo>
                    <a:cubicBezTo>
                      <a:pt x="12700" y="1165860"/>
                      <a:pt x="5080" y="1092200"/>
                      <a:pt x="7620" y="1019810"/>
                    </a:cubicBezTo>
                    <a:cubicBezTo>
                      <a:pt x="7620" y="949960"/>
                      <a:pt x="16510" y="881380"/>
                      <a:pt x="25400" y="811530"/>
                    </a:cubicBezTo>
                    <a:cubicBezTo>
                      <a:pt x="27940" y="787400"/>
                      <a:pt x="45720" y="765810"/>
                      <a:pt x="50800" y="741680"/>
                    </a:cubicBezTo>
                    <a:cubicBezTo>
                      <a:pt x="72390" y="622300"/>
                      <a:pt x="95250" y="502920"/>
                      <a:pt x="151130" y="392430"/>
                    </a:cubicBezTo>
                    <a:cubicBezTo>
                      <a:pt x="163830" y="368300"/>
                      <a:pt x="184150" y="346710"/>
                      <a:pt x="203200" y="327660"/>
                    </a:cubicBezTo>
                    <a:cubicBezTo>
                      <a:pt x="209550" y="321310"/>
                      <a:pt x="224790" y="325120"/>
                      <a:pt x="228600" y="325120"/>
                    </a:cubicBezTo>
                    <a:cubicBezTo>
                      <a:pt x="237490" y="308610"/>
                      <a:pt x="242570" y="292100"/>
                      <a:pt x="252730" y="284480"/>
                    </a:cubicBezTo>
                    <a:cubicBezTo>
                      <a:pt x="307340" y="242570"/>
                      <a:pt x="364490" y="212090"/>
                      <a:pt x="435610" y="204470"/>
                    </a:cubicBezTo>
                    <a:cubicBezTo>
                      <a:pt x="488950" y="198120"/>
                      <a:pt x="541020" y="175260"/>
                      <a:pt x="594360" y="162560"/>
                    </a:cubicBezTo>
                    <a:cubicBezTo>
                      <a:pt x="659130" y="147320"/>
                      <a:pt x="723900" y="129540"/>
                      <a:pt x="791210" y="120650"/>
                    </a:cubicBezTo>
                    <a:cubicBezTo>
                      <a:pt x="852170" y="113030"/>
                      <a:pt x="910590" y="96520"/>
                      <a:pt x="972820" y="91440"/>
                    </a:cubicBezTo>
                    <a:cubicBezTo>
                      <a:pt x="1036320" y="86360"/>
                      <a:pt x="1099820" y="71120"/>
                      <a:pt x="1164590" y="66040"/>
                    </a:cubicBezTo>
                    <a:cubicBezTo>
                      <a:pt x="1339850" y="53340"/>
                      <a:pt x="1516380" y="44450"/>
                      <a:pt x="1691640" y="34290"/>
                    </a:cubicBezTo>
                    <a:cubicBezTo>
                      <a:pt x="1734820" y="31750"/>
                      <a:pt x="1778000" y="34290"/>
                      <a:pt x="1821180" y="35560"/>
                    </a:cubicBezTo>
                    <a:cubicBezTo>
                      <a:pt x="1842770" y="36830"/>
                      <a:pt x="1864360" y="41910"/>
                      <a:pt x="1887220" y="44450"/>
                    </a:cubicBezTo>
                    <a:cubicBezTo>
                      <a:pt x="1897380" y="45720"/>
                      <a:pt x="1907540" y="41910"/>
                      <a:pt x="1917700" y="41910"/>
                    </a:cubicBezTo>
                    <a:cubicBezTo>
                      <a:pt x="1948180" y="41910"/>
                      <a:pt x="1979930" y="41910"/>
                      <a:pt x="2010410" y="40640"/>
                    </a:cubicBezTo>
                    <a:cubicBezTo>
                      <a:pt x="2068830" y="38100"/>
                      <a:pt x="2128520" y="31750"/>
                      <a:pt x="2186940" y="31750"/>
                    </a:cubicBezTo>
                    <a:cubicBezTo>
                      <a:pt x="2244090" y="31750"/>
                      <a:pt x="2301240" y="35560"/>
                      <a:pt x="2358390" y="38100"/>
                    </a:cubicBezTo>
                    <a:lnTo>
                      <a:pt x="2404110" y="38100"/>
                    </a:lnTo>
                    <a:cubicBezTo>
                      <a:pt x="2473960" y="35560"/>
                      <a:pt x="2542540" y="35560"/>
                      <a:pt x="2612390" y="31750"/>
                    </a:cubicBezTo>
                    <a:cubicBezTo>
                      <a:pt x="2679700" y="27940"/>
                      <a:pt x="2745740" y="19050"/>
                      <a:pt x="2813050" y="15240"/>
                    </a:cubicBezTo>
                    <a:cubicBezTo>
                      <a:pt x="2844800" y="12700"/>
                      <a:pt x="2877820" y="12700"/>
                      <a:pt x="2909570" y="19050"/>
                    </a:cubicBezTo>
                    <a:cubicBezTo>
                      <a:pt x="2957830" y="27940"/>
                      <a:pt x="3003550" y="33020"/>
                      <a:pt x="3051810" y="19050"/>
                    </a:cubicBezTo>
                    <a:cubicBezTo>
                      <a:pt x="3069590" y="13970"/>
                      <a:pt x="3092450" y="22860"/>
                      <a:pt x="3112770" y="25400"/>
                    </a:cubicBezTo>
                    <a:cubicBezTo>
                      <a:pt x="3121660" y="26670"/>
                      <a:pt x="3131820" y="29210"/>
                      <a:pt x="3136900" y="25400"/>
                    </a:cubicBezTo>
                    <a:cubicBezTo>
                      <a:pt x="3171190" y="0"/>
                      <a:pt x="3202940" y="6350"/>
                      <a:pt x="3235960" y="27940"/>
                    </a:cubicBezTo>
                    <a:cubicBezTo>
                      <a:pt x="3239770" y="30480"/>
                      <a:pt x="3249930" y="24130"/>
                      <a:pt x="3257550" y="24130"/>
                    </a:cubicBezTo>
                    <a:cubicBezTo>
                      <a:pt x="3288030" y="24130"/>
                      <a:pt x="3318510" y="24130"/>
                      <a:pt x="3350260" y="25400"/>
                    </a:cubicBezTo>
                    <a:cubicBezTo>
                      <a:pt x="3373120" y="26670"/>
                      <a:pt x="3394710" y="34290"/>
                      <a:pt x="3417570" y="36830"/>
                    </a:cubicBezTo>
                    <a:cubicBezTo>
                      <a:pt x="3467100" y="43180"/>
                      <a:pt x="3517900" y="53340"/>
                      <a:pt x="3568700" y="53340"/>
                    </a:cubicBezTo>
                    <a:cubicBezTo>
                      <a:pt x="3663950" y="54610"/>
                      <a:pt x="3759200" y="58420"/>
                      <a:pt x="3853180" y="78740"/>
                    </a:cubicBezTo>
                    <a:cubicBezTo>
                      <a:pt x="3940809" y="97790"/>
                      <a:pt x="4030980" y="97790"/>
                      <a:pt x="4119880" y="113030"/>
                    </a:cubicBezTo>
                    <a:cubicBezTo>
                      <a:pt x="4173220" y="121920"/>
                      <a:pt x="4227830" y="138430"/>
                      <a:pt x="4273550" y="165100"/>
                    </a:cubicBezTo>
                    <a:cubicBezTo>
                      <a:pt x="4323080" y="193040"/>
                      <a:pt x="4361180" y="238760"/>
                      <a:pt x="4405630" y="276860"/>
                    </a:cubicBezTo>
                    <a:cubicBezTo>
                      <a:pt x="4422139" y="290830"/>
                      <a:pt x="4446270" y="300990"/>
                      <a:pt x="4457700" y="318770"/>
                    </a:cubicBezTo>
                    <a:cubicBezTo>
                      <a:pt x="4490720" y="367030"/>
                      <a:pt x="4519930" y="417830"/>
                      <a:pt x="4549140" y="468630"/>
                    </a:cubicBezTo>
                    <a:cubicBezTo>
                      <a:pt x="4570730" y="505460"/>
                      <a:pt x="4592320" y="543560"/>
                      <a:pt x="4608830" y="581660"/>
                    </a:cubicBezTo>
                    <a:cubicBezTo>
                      <a:pt x="4626610" y="626110"/>
                      <a:pt x="4640580" y="671830"/>
                      <a:pt x="4654550" y="718820"/>
                    </a:cubicBezTo>
                    <a:cubicBezTo>
                      <a:pt x="4676140" y="792480"/>
                      <a:pt x="4701540" y="866140"/>
                      <a:pt x="4715510" y="942340"/>
                    </a:cubicBezTo>
                    <a:cubicBezTo>
                      <a:pt x="4735830" y="1049020"/>
                      <a:pt x="4745990" y="1158240"/>
                      <a:pt x="4761230" y="1266190"/>
                    </a:cubicBezTo>
                    <a:cubicBezTo>
                      <a:pt x="4766310" y="1301750"/>
                      <a:pt x="4772660" y="1337310"/>
                      <a:pt x="4775200" y="1372870"/>
                    </a:cubicBezTo>
                    <a:cubicBezTo>
                      <a:pt x="4782820" y="1474470"/>
                      <a:pt x="4787900" y="1574800"/>
                      <a:pt x="4794250" y="1676400"/>
                    </a:cubicBezTo>
                    <a:cubicBezTo>
                      <a:pt x="4803140" y="1802130"/>
                      <a:pt x="4815840" y="1926590"/>
                      <a:pt x="4822190" y="2052320"/>
                    </a:cubicBezTo>
                    <a:cubicBezTo>
                      <a:pt x="4828540" y="2172970"/>
                      <a:pt x="4833620" y="2294890"/>
                      <a:pt x="4831080" y="2416810"/>
                    </a:cubicBezTo>
                    <a:cubicBezTo>
                      <a:pt x="4827270" y="2620010"/>
                      <a:pt x="4817110" y="2821940"/>
                      <a:pt x="4806950" y="3025140"/>
                    </a:cubicBezTo>
                    <a:cubicBezTo>
                      <a:pt x="4800600" y="3150870"/>
                      <a:pt x="4791710" y="3275330"/>
                      <a:pt x="4779010" y="3399790"/>
                    </a:cubicBezTo>
                    <a:cubicBezTo>
                      <a:pt x="4766310" y="3524250"/>
                      <a:pt x="4747260" y="3647440"/>
                      <a:pt x="4733290" y="3771900"/>
                    </a:cubicBezTo>
                    <a:cubicBezTo>
                      <a:pt x="4723130" y="3858260"/>
                      <a:pt x="4720590" y="3944620"/>
                      <a:pt x="4709160" y="4029710"/>
                    </a:cubicBezTo>
                    <a:cubicBezTo>
                      <a:pt x="4699000" y="4107180"/>
                      <a:pt x="4660900" y="4175760"/>
                      <a:pt x="4610100" y="4232910"/>
                    </a:cubicBezTo>
                    <a:cubicBezTo>
                      <a:pt x="4568191" y="4281170"/>
                      <a:pt x="4535170" y="4335780"/>
                      <a:pt x="4491991" y="4382770"/>
                    </a:cubicBezTo>
                    <a:cubicBezTo>
                      <a:pt x="4453891" y="4424679"/>
                      <a:pt x="4411981" y="4466590"/>
                      <a:pt x="4345941" y="4467860"/>
                    </a:cubicBezTo>
                    <a:cubicBezTo>
                      <a:pt x="4330700" y="4467860"/>
                      <a:pt x="4316731" y="4483100"/>
                      <a:pt x="4301491" y="4490720"/>
                    </a:cubicBezTo>
                    <a:cubicBezTo>
                      <a:pt x="4236720" y="4518660"/>
                      <a:pt x="4169411" y="4542790"/>
                      <a:pt x="4105911" y="4573270"/>
                    </a:cubicBezTo>
                    <a:cubicBezTo>
                      <a:pt x="3989070" y="4629150"/>
                      <a:pt x="3863341" y="4638040"/>
                      <a:pt x="3737611" y="4643120"/>
                    </a:cubicBezTo>
                    <a:cubicBezTo>
                      <a:pt x="3689351" y="4645660"/>
                      <a:pt x="3639820" y="4641850"/>
                      <a:pt x="3591561" y="4645660"/>
                    </a:cubicBezTo>
                    <a:cubicBezTo>
                      <a:pt x="3567431" y="4646930"/>
                      <a:pt x="3544570" y="4658360"/>
                      <a:pt x="3521711" y="4663440"/>
                    </a:cubicBezTo>
                    <a:cubicBezTo>
                      <a:pt x="3511551" y="4665980"/>
                      <a:pt x="3501391" y="4664710"/>
                      <a:pt x="3489961" y="4665980"/>
                    </a:cubicBezTo>
                    <a:cubicBezTo>
                      <a:pt x="3474720" y="4667250"/>
                      <a:pt x="3459481" y="4671060"/>
                      <a:pt x="3444241" y="4669790"/>
                    </a:cubicBezTo>
                    <a:cubicBezTo>
                      <a:pt x="3429000" y="4667250"/>
                      <a:pt x="3418841" y="4662170"/>
                      <a:pt x="3416300" y="466217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r="0" t="-1211" b="-1211"/>
                </a:stretch>
              </a:blip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19406998" y="4967644"/>
              <a:ext cx="4072422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Xuân Hiếu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9406998" y="5846045"/>
              <a:ext cx="4072422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 Regular"/>
                </a:rPr>
                <a:t>Team member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806976" y="893022"/>
            <a:ext cx="10674048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Gặp gỡ Nhóm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16799">
            <a:off x="9736550" y="-2506878"/>
            <a:ext cx="11406363" cy="992353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468198" y="1225319"/>
            <a:ext cx="5362043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FFFAEF"/>
                </a:solidFill>
                <a:latin typeface="Baloo"/>
              </a:rPr>
              <a:t>Mục tiêu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064925" y="1907944"/>
            <a:ext cx="5087567" cy="1177482"/>
            <a:chOff x="0" y="0"/>
            <a:chExt cx="6783423" cy="156997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056684"/>
              <a:ext cx="6783423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6783423" cy="649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29"/>
                </a:lnSpc>
              </a:pPr>
              <a:r>
                <a:rPr lang="en-US" sz="3099">
                  <a:solidFill>
                    <a:srgbClr val="FFFAEF"/>
                  </a:solidFill>
                  <a:latin typeface="Clear Sans Regular"/>
                </a:rPr>
                <a:t>DATA and METADATA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829186" y="4450383"/>
            <a:ext cx="5068071" cy="1623252"/>
            <a:chOff x="0" y="0"/>
            <a:chExt cx="6757428" cy="216433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6757428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FFAEF"/>
                  </a:solidFill>
                  <a:latin typeface="Clear Sans Regular"/>
                </a:rPr>
                <a:t>ETL Report and export data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80391"/>
              <a:ext cx="6757428" cy="1679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FFFAEF"/>
                  </a:solidFill>
                  <a:latin typeface="Clear Sans Regular"/>
                </a:rPr>
                <a:t>data has star schema</a:t>
              </a: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FFFAEF"/>
                  </a:solidFill>
                  <a:latin typeface="Clear Sans Regular"/>
                </a:rPr>
                <a:t>ETL and ETL star schema</a:t>
              </a:r>
            </a:p>
            <a:p>
              <a:pPr>
                <a:lnSpc>
                  <a:spcPts val="338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896969" y="7320149"/>
            <a:ext cx="5362331" cy="1218334"/>
            <a:chOff x="0" y="0"/>
            <a:chExt cx="7149775" cy="162444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7149775" cy="696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z="3300">
                  <a:solidFill>
                    <a:srgbClr val="FFFAEF"/>
                  </a:solidFill>
                  <a:latin typeface="Clear Sans Regular"/>
                </a:rPr>
                <a:t>OLAP Report, Pivot and MDX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04098"/>
              <a:ext cx="7149775" cy="1108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FFFAEF"/>
                  </a:solidFill>
                  <a:latin typeface="Clear Sans Regular"/>
                </a:rPr>
                <a:t>Excel: including Pivot table và chart</a:t>
              </a: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FFFAEF"/>
                  </a:solidFill>
                  <a:latin typeface="Clear Sans Regular"/>
                </a:rPr>
                <a:t>&gt;=5 queries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66577" y="1907944"/>
            <a:ext cx="1275484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Khái niệm chính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30927" y="5594026"/>
            <a:ext cx="4629628" cy="3378131"/>
            <a:chOff x="0" y="0"/>
            <a:chExt cx="6172837" cy="450417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133383"/>
              <a:ext cx="6172837" cy="3394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 Regular"/>
                </a:rPr>
                <a:t>ETL là tên viết tắt của Extract, Transform và Load</a:t>
              </a:r>
            </a:p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 Regular"/>
                </a:rPr>
                <a:t> ETL là những luồng từ “nguồn” tới ”đích”. Trong quá trình ETL, engine chuyển đổi sẽ xử lý mọi thay đổi dữ liệu.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6172837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ETL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67301" y="5594026"/>
            <a:ext cx="4757851" cy="2514954"/>
            <a:chOff x="0" y="0"/>
            <a:chExt cx="6343801" cy="335327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33383"/>
              <a:ext cx="6343801" cy="2251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 Regular"/>
                </a:rPr>
                <a:t>OLAP là viết tắt của On-line analytical processing. Một hệ thống OLAP được dùng để phân tích dữ liệu một cách hiệu quả.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6343801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OLAP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99222" y="5594026"/>
            <a:ext cx="4757851" cy="2949506"/>
            <a:chOff x="0" y="0"/>
            <a:chExt cx="6343801" cy="393267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133383"/>
              <a:ext cx="6343801" cy="2822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 Regular"/>
                </a:rPr>
                <a:t>MDX là ngôn ngữ truy vấn cho cube. Bạn có thể xây dựng các truy vấn MDX theo cách thủ công khi nhập dữ liệu từ khối Analysis Services.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6343801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MDX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1028700"/>
            <a:ext cx="367402" cy="346352"/>
            <a:chOff x="0" y="0"/>
            <a:chExt cx="489869" cy="461803"/>
          </a:xfrm>
        </p:grpSpPr>
        <p:sp>
          <p:nvSpPr>
            <p:cNvPr name="AutoShape 13" id="13"/>
            <p:cNvSpPr/>
            <p:nvPr/>
          </p:nvSpPr>
          <p:spPr>
            <a:xfrm rot="0">
              <a:off x="0" y="0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rot="0">
              <a:off x="0" y="205275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rot="0">
              <a:off x="0" y="410931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0172854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943100" indent="-971550" lvl="1">
              <a:lnSpc>
                <a:spcPts val="10800"/>
              </a:lnSpc>
              <a:buFont typeface="Arial"/>
              <a:buChar char="•"/>
            </a:pPr>
            <a:r>
              <a:rPr lang="en-US" sz="9000">
                <a:solidFill>
                  <a:srgbClr val="000000"/>
                </a:solidFill>
                <a:latin typeface="Baloo"/>
              </a:rPr>
              <a:t>1 Data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6060">
            <a:off x="12219516" y="-1981356"/>
            <a:ext cx="8338090" cy="7254138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703640" y="2735890"/>
            <a:ext cx="6387302" cy="6147834"/>
            <a:chOff x="30480" y="591820"/>
            <a:chExt cx="12736830" cy="12259310"/>
          </a:xfrm>
        </p:grpSpPr>
        <p:sp>
          <p:nvSpPr>
            <p:cNvPr name="Freeform 5" id="5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3233166"/>
            <a:ext cx="8293143" cy="1179892"/>
            <a:chOff x="0" y="0"/>
            <a:chExt cx="11057524" cy="157318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11057524" cy="769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Tổng quan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60744"/>
              <a:ext cx="11057524" cy="1108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 Regular"/>
                </a:rPr>
                <a:t>Nhóm quyết định lấy data từ doanh số bán xe đạp của một của hàng bán xe đạp và phụ kiện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703640" y="2735890"/>
            <a:ext cx="6387302" cy="6147834"/>
            <a:chOff x="30480" y="591820"/>
            <a:chExt cx="12736830" cy="12259310"/>
          </a:xfrm>
        </p:grpSpPr>
        <p:sp>
          <p:nvSpPr>
            <p:cNvPr name="Freeform 10" id="10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4"/>
              <a:stretch>
                <a:fillRect l="-17532" r="-20553" t="-5134" b="5134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0172854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943100" indent="-971550" lvl="1">
              <a:lnSpc>
                <a:spcPts val="10800"/>
              </a:lnSpc>
              <a:buFont typeface="Arial"/>
              <a:buChar char="•"/>
            </a:pPr>
            <a:r>
              <a:rPr lang="en-US" sz="9000">
                <a:solidFill>
                  <a:srgbClr val="000000"/>
                </a:solidFill>
                <a:latin typeface="Baloo"/>
              </a:rPr>
              <a:t>2 Metadata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6060">
            <a:off x="12219516" y="-1981356"/>
            <a:ext cx="8338090" cy="7254138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703640" y="2735890"/>
            <a:ext cx="6387302" cy="6147834"/>
            <a:chOff x="30480" y="591820"/>
            <a:chExt cx="12736830" cy="12259310"/>
          </a:xfrm>
        </p:grpSpPr>
        <p:sp>
          <p:nvSpPr>
            <p:cNvPr name="Freeform 5" id="5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3233166"/>
            <a:ext cx="8560544" cy="2547427"/>
            <a:chOff x="0" y="0"/>
            <a:chExt cx="11414059" cy="339657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11414059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Tổng quan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22314"/>
              <a:ext cx="11414059" cy="3070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32"/>
                </a:lnSpc>
              </a:pPr>
              <a:r>
                <a:rPr lang="en-US" sz="2600">
                  <a:solidFill>
                    <a:srgbClr val="000000"/>
                  </a:solidFill>
                  <a:latin typeface="Clear Sans Regular"/>
                </a:rPr>
                <a:t>Source: </a:t>
              </a:r>
              <a:r>
                <a:rPr lang="en-US" u="sng" sz="2600">
                  <a:solidFill>
                    <a:srgbClr val="000000"/>
                  </a:solidFill>
                  <a:latin typeface="Clear Sans Regular"/>
                </a:rPr>
                <a:t>Link</a:t>
              </a:r>
            </a:p>
            <a:p>
              <a:pPr>
                <a:lnSpc>
                  <a:spcPts val="4732"/>
                </a:lnSpc>
              </a:pPr>
              <a:r>
                <a:rPr lang="en-US" sz="2600">
                  <a:solidFill>
                    <a:srgbClr val="000000"/>
                  </a:solidFill>
                  <a:latin typeface="Clear Sans Regular"/>
                </a:rPr>
                <a:t>Target: Fluctuation and trend</a:t>
              </a:r>
            </a:p>
            <a:p>
              <a:pPr>
                <a:lnSpc>
                  <a:spcPts val="4732"/>
                </a:lnSpc>
              </a:pPr>
              <a:r>
                <a:rPr lang="en-US" sz="2600">
                  <a:solidFill>
                    <a:srgbClr val="000000"/>
                  </a:solidFill>
                  <a:latin typeface="Clear Sans Regular"/>
                </a:rPr>
                <a:t>Reality: True</a:t>
              </a:r>
            </a:p>
            <a:p>
              <a:pPr>
                <a:lnSpc>
                  <a:spcPts val="4732"/>
                </a:lnSpc>
              </a:pPr>
              <a:r>
                <a:rPr lang="en-US" sz="2600">
                  <a:solidFill>
                    <a:srgbClr val="000000"/>
                  </a:solidFill>
                  <a:latin typeface="Clear Sans Regular"/>
                </a:rPr>
                <a:t>User: Administrator, Economic analyst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703640" y="2735890"/>
            <a:ext cx="6387302" cy="6147834"/>
            <a:chOff x="30480" y="591820"/>
            <a:chExt cx="12736830" cy="12259310"/>
          </a:xfrm>
        </p:grpSpPr>
        <p:sp>
          <p:nvSpPr>
            <p:cNvPr name="Freeform 10" id="10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4"/>
              <a:stretch>
                <a:fillRect l="-17532" r="-20553" t="-5134" b="5134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6060">
            <a:off x="12219516" y="-1981356"/>
            <a:ext cx="8338090" cy="72541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68938" y="2754640"/>
            <a:ext cx="13550124" cy="567706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28700"/>
            <a:ext cx="10172854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943100" indent="-971550" lvl="1">
              <a:lnSpc>
                <a:spcPts val="10800"/>
              </a:lnSpc>
              <a:buFont typeface="Arial"/>
              <a:buChar char="•"/>
            </a:pPr>
            <a:r>
              <a:rPr lang="en-US" sz="9000">
                <a:solidFill>
                  <a:srgbClr val="000000"/>
                </a:solidFill>
                <a:latin typeface="Baloo"/>
              </a:rPr>
              <a:t>2 Metadata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6060">
            <a:off x="12219516" y="-1981356"/>
            <a:ext cx="8338090" cy="72541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736" t="0" r="736" b="0"/>
          <a:stretch>
            <a:fillRect/>
          </a:stretch>
        </p:blipFill>
        <p:spPr>
          <a:xfrm flipH="false" flipV="false" rot="0">
            <a:off x="719683" y="3197312"/>
            <a:ext cx="16539617" cy="426947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28700"/>
            <a:ext cx="10172854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2.1 ETL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DAE7Dq8lD2k</dc:identifier>
  <dcterms:modified xsi:type="dcterms:W3CDTF">2011-08-01T06:04:30Z</dcterms:modified>
  <cp:revision>1</cp:revision>
  <dc:title>Final report – DWB301</dc:title>
</cp:coreProperties>
</file>